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j0uIsNlwhXf81W0FkQ/8gnLS7U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e845a415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ce845a4152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ceafce4a3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gceafce4a3a_0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ceafce4a3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ceafce4a3a_0_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ceafce4a3a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gceafce4a3a_0_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ceafce4a3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8" name="Google Shape;178;gceafce4a3a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ceafce4a3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6" name="Google Shape;186;gceafce4a3a_0_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cec67955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gcec679558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cec679558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gcec6795583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e845a415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gce845a4152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eafce4a3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ceafce4a3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ceafce4a3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ceafce4a3a_0_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eafce4a3a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gceafce4a3a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eafce4a3a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ceafce4a3a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eafce4a3a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ceafce4a3a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ceafce4a3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8" name="Google Shape;138;gceafce4a3a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ceafce4a3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gceafce4a3a_0_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84" name="Google Shape;84;gce845a4152_0_9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gce845a4152_0_9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gce845a4152_0_9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ce845a4152_0_9"/>
          <p:cNvSpPr txBox="1"/>
          <p:nvPr/>
        </p:nvSpPr>
        <p:spPr>
          <a:xfrm>
            <a:off x="782650" y="15785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arenR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Define Redox reaction…  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56" name="Google Shape;156;gceafce4a3a_0_54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7" name="Google Shape;157;gceafce4a3a_0_54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8" name="Google Shape;158;gceafce4a3a_0_54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ceafce4a3a_0_54"/>
          <p:cNvSpPr txBox="1"/>
          <p:nvPr/>
        </p:nvSpPr>
        <p:spPr>
          <a:xfrm>
            <a:off x="596975" y="370450"/>
            <a:ext cx="10134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5)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First work out the oxidation numbers of each of the species in the reaction making sure you remember their charges.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Then work out which species have been oxidised and which ones have been reduced.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Work out the change that the species have.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Notice that if electrons gained does not equal electrons lost you need to balance the redox equation.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Use coefficients to make sure the charges are balanced and cancel out each other.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64" name="Google Shape;164;gceafce4a3a_0_66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5" name="Google Shape;165;gceafce4a3a_0_66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6" name="Google Shape;166;gceafce4a3a_0_66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ceafce4a3a_0_66"/>
          <p:cNvSpPr txBox="1"/>
          <p:nvPr/>
        </p:nvSpPr>
        <p:spPr>
          <a:xfrm>
            <a:off x="669675" y="17500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) What happens in a Halide and Halogen reaction?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72" name="Google Shape;172;gceafce4a3a_0_73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3" name="Google Shape;173;gceafce4a3a_0_73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4" name="Google Shape;174;gceafce4a3a_0_73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ceafce4a3a_0_73"/>
          <p:cNvSpPr txBox="1"/>
          <p:nvPr/>
        </p:nvSpPr>
        <p:spPr>
          <a:xfrm>
            <a:off x="669675" y="17500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6) One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species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is oxidised and the other is reduced.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80" name="Google Shape;180;gceafce4a3a_0_80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1" name="Google Shape;181;gceafce4a3a_0_80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2" name="Google Shape;182;gceafce4a3a_0_80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ceafce4a3a_0_80"/>
          <p:cNvSpPr txBox="1"/>
          <p:nvPr/>
        </p:nvSpPr>
        <p:spPr>
          <a:xfrm>
            <a:off x="669675" y="17500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) What do redox reactions depend on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88" name="Google Shape;188;gceafce4a3a_0_87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9" name="Google Shape;189;gceafce4a3a_0_87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0" name="Google Shape;190;gceafce4a3a_0_87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ceafce4a3a_0_87"/>
          <p:cNvSpPr txBox="1"/>
          <p:nvPr/>
        </p:nvSpPr>
        <p:spPr>
          <a:xfrm>
            <a:off x="669675" y="1750025"/>
            <a:ext cx="10134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7) They depend on which species is more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charge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dense (If the species is less charge dense no electron transfer happens)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96" name="Google Shape;196;gcec6795583_0_0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Google Shape;197;gcec6795583_0_0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8" name="Google Shape;198;gcec6795583_0_0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cec6795583_0_0"/>
          <p:cNvSpPr txBox="1"/>
          <p:nvPr/>
        </p:nvSpPr>
        <p:spPr>
          <a:xfrm>
            <a:off x="669675" y="17500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) D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efine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disproportionation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reaction...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04" name="Google Shape;204;gcec6795583_0_7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5" name="Google Shape;205;gcec6795583_0_7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6" name="Google Shape;206;gcec6795583_0_7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cec6795583_0_7"/>
          <p:cNvSpPr txBox="1"/>
          <p:nvPr/>
        </p:nvSpPr>
        <p:spPr>
          <a:xfrm>
            <a:off x="669675" y="1750025"/>
            <a:ext cx="10134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8)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A disproportionation reaction is when one species in a reaction undergoes both oxidation and reduction.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92" name="Google Shape;92;gce845a4152_0_1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gce845a4152_0_1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gce845a4152_0_1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ce845a4152_0_1"/>
          <p:cNvSpPr txBox="1"/>
          <p:nvPr/>
        </p:nvSpPr>
        <p:spPr>
          <a:xfrm>
            <a:off x="782650" y="1578525"/>
            <a:ext cx="101343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AutoNum type="arabicParenR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Redox reaction are oxidation and reduction and occur when one species is reduced and another is oxidized at the same time and involves electron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transfer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between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species.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00" name="Google Shape;100;gceafce4a3a_0_0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gceafce4a3a_0_0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2" name="Google Shape;102;gceafce4a3a_0_0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ceafce4a3a_0_0"/>
          <p:cNvSpPr txBox="1"/>
          <p:nvPr/>
        </p:nvSpPr>
        <p:spPr>
          <a:xfrm>
            <a:off x="782650" y="15785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2) What must a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reaction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have for it to be a redox reaction?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08" name="Google Shape;108;gceafce4a3a_0_7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Google Shape;109;gceafce4a3a_0_7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0" name="Google Shape;110;gceafce4a3a_0_7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ceafce4a3a_0_7"/>
          <p:cNvSpPr txBox="1"/>
          <p:nvPr/>
        </p:nvSpPr>
        <p:spPr>
          <a:xfrm>
            <a:off x="782650" y="1578525"/>
            <a:ext cx="10134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2) T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here must be a transfer of electrons for a reaction to be redox.</a:t>
            </a:r>
            <a:r>
              <a:rPr lang="en-GB" sz="29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16" name="Google Shape;116;gceafce4a3a_0_19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Google Shape;117;gceafce4a3a_0_19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gceafce4a3a_0_19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ceafce4a3a_0_19"/>
          <p:cNvSpPr txBox="1"/>
          <p:nvPr/>
        </p:nvSpPr>
        <p:spPr>
          <a:xfrm>
            <a:off x="782650" y="1578525"/>
            <a:ext cx="10134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3) What are the steps to working out if a reaction is a redox or not ?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24" name="Google Shape;124;gceafce4a3a_0_26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5" name="Google Shape;125;gceafce4a3a_0_26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6" name="Google Shape;126;gceafce4a3a_0_26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ceafce4a3a_0_26"/>
          <p:cNvSpPr txBox="1"/>
          <p:nvPr/>
        </p:nvSpPr>
        <p:spPr>
          <a:xfrm>
            <a:off x="782650" y="1578525"/>
            <a:ext cx="101343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3)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Work out the oxidation states of the species in the reaction.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Look at the individual elements to work out which ones have been oxidised, reduced or stayed the same.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●"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Notice the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change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in charges to workout what the oxidising and reducing agents are.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32" name="Google Shape;132;gceafce4a3a_0_33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gceafce4a3a_0_33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4" name="Google Shape;134;gceafce4a3a_0_33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ceafce4a3a_0_33"/>
          <p:cNvSpPr txBox="1"/>
          <p:nvPr/>
        </p:nvSpPr>
        <p:spPr>
          <a:xfrm>
            <a:off x="782650" y="1578525"/>
            <a:ext cx="1013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) What does a balanced redox reaction mean?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40" name="Google Shape;140;gceafce4a3a_0_40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gceafce4a3a_0_40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gceafce4a3a_0_40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ceafce4a3a_0_40"/>
          <p:cNvSpPr txBox="1"/>
          <p:nvPr/>
        </p:nvSpPr>
        <p:spPr>
          <a:xfrm>
            <a:off x="782650" y="1578525"/>
            <a:ext cx="101343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4) A balanced redox reaction means the 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oxidation</a:t>
            </a: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 agent and reducing agent numbers cancel out each other giving the reaction a neutral charge.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48" name="Google Shape;148;gceafce4a3a_0_47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Google Shape;149;gceafce4a3a_0_47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0" name="Google Shape;150;gceafce4a3a_0_47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gceafce4a3a_0_47"/>
          <p:cNvSpPr txBox="1"/>
          <p:nvPr/>
        </p:nvSpPr>
        <p:spPr>
          <a:xfrm>
            <a:off x="782650" y="1578525"/>
            <a:ext cx="10134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latin typeface="Calibri"/>
                <a:ea typeface="Calibri"/>
                <a:cs typeface="Calibri"/>
                <a:sym typeface="Calibri"/>
              </a:rPr>
              <a:t>5) How do you balance a redox reaction using oxidation numbers?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2021-03-22T16:37:30Z</dcterms:created>
  <dc:creator>Bansari Sanghvi</dc:creator>
</cp:coreProperties>
</file>