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80" r:id="rId3"/>
    <p:sldId id="281" r:id="rId4"/>
    <p:sldId id="283" r:id="rId5"/>
    <p:sldId id="256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9" r:id="rId15"/>
    <p:sldId id="272" r:id="rId16"/>
    <p:sldId id="271" r:id="rId17"/>
    <p:sldId id="270" r:id="rId18"/>
    <p:sldId id="275" r:id="rId19"/>
    <p:sldId id="268" r:id="rId20"/>
    <p:sldId id="274" r:id="rId21"/>
    <p:sldId id="276" r:id="rId22"/>
    <p:sldId id="277" r:id="rId23"/>
    <p:sldId id="278" r:id="rId24"/>
    <p:sldId id="279" r:id="rId25"/>
    <p:sldId id="284" r:id="rId26"/>
    <p:sldId id="286" r:id="rId27"/>
    <p:sldId id="285" r:id="rId28"/>
    <p:sldId id="287" r:id="rId29"/>
    <p:sldId id="288" r:id="rId30"/>
    <p:sldId id="289" r:id="rId31"/>
    <p:sldId id="29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EC9F1-E4F5-40EC-AF68-C7386E41A4D3}" v="137" dt="2021-03-22T21:58:22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nsari Sanghvi" userId="b700cb6107fb7a86" providerId="LiveId" clId="{A62EC9F1-E4F5-40EC-AF68-C7386E41A4D3}"/>
    <pc:docChg chg="undo custSel addSld delSld modSld">
      <pc:chgData name="Bansari Sanghvi" userId="b700cb6107fb7a86" providerId="LiveId" clId="{A62EC9F1-E4F5-40EC-AF68-C7386E41A4D3}" dt="2021-03-22T21:58:22.139" v="94"/>
      <pc:docMkLst>
        <pc:docMk/>
      </pc:docMkLst>
      <pc:sldChg chg="addSp modSp">
        <pc:chgData name="Bansari Sanghvi" userId="b700cb6107fb7a86" providerId="LiveId" clId="{A62EC9F1-E4F5-40EC-AF68-C7386E41A4D3}" dt="2021-03-22T21:33:05.296" v="67"/>
        <pc:sldMkLst>
          <pc:docMk/>
          <pc:sldMk cId="3525705886" sldId="256"/>
        </pc:sldMkLst>
        <pc:spChg chg="add mod">
          <ac:chgData name="Bansari Sanghvi" userId="b700cb6107fb7a86" providerId="LiveId" clId="{A62EC9F1-E4F5-40EC-AF68-C7386E41A4D3}" dt="2021-03-22T21:31:58.200" v="37"/>
          <ac:spMkLst>
            <pc:docMk/>
            <pc:sldMk cId="3525705886" sldId="256"/>
            <ac:spMk id="4" creationId="{016B5D67-258F-4E43-B9A9-9E9D60753A52}"/>
          </ac:spMkLst>
        </pc:spChg>
        <pc:picChg chg="add mod">
          <ac:chgData name="Bansari Sanghvi" userId="b700cb6107fb7a86" providerId="LiveId" clId="{A62EC9F1-E4F5-40EC-AF68-C7386E41A4D3}" dt="2021-03-22T21:30:31.953" v="4"/>
          <ac:picMkLst>
            <pc:docMk/>
            <pc:sldMk cId="3525705886" sldId="256"/>
            <ac:picMk id="3" creationId="{FB22626C-18A7-4B0D-844C-6DACF1F99FDF}"/>
          </ac:picMkLst>
        </pc:picChg>
        <pc:cxnChg chg="add mod">
          <ac:chgData name="Bansari Sanghvi" userId="b700cb6107fb7a86" providerId="LiveId" clId="{A62EC9F1-E4F5-40EC-AF68-C7386E41A4D3}" dt="2021-03-22T21:33:05.296" v="67"/>
          <ac:cxnSpMkLst>
            <pc:docMk/>
            <pc:sldMk cId="3525705886" sldId="256"/>
            <ac:cxnSpMk id="6" creationId="{1B9E4E44-5B89-4D4C-A41B-7100F130AEFE}"/>
          </ac:cxnSpMkLst>
        </pc:cxnChg>
      </pc:sldChg>
      <pc:sldChg chg="addSp modSp">
        <pc:chgData name="Bansari Sanghvi" userId="b700cb6107fb7a86" providerId="LiveId" clId="{A62EC9F1-E4F5-40EC-AF68-C7386E41A4D3}" dt="2021-03-22T21:33:07.115" v="68"/>
        <pc:sldMkLst>
          <pc:docMk/>
          <pc:sldMk cId="2729123307" sldId="257"/>
        </pc:sldMkLst>
        <pc:spChg chg="add mod">
          <ac:chgData name="Bansari Sanghvi" userId="b700cb6107fb7a86" providerId="LiveId" clId="{A62EC9F1-E4F5-40EC-AF68-C7386E41A4D3}" dt="2021-03-22T21:32:01.767" v="38"/>
          <ac:spMkLst>
            <pc:docMk/>
            <pc:sldMk cId="2729123307" sldId="257"/>
            <ac:spMk id="4" creationId="{E83AEDDF-72ED-439D-A9D2-219740E923D9}"/>
          </ac:spMkLst>
        </pc:spChg>
        <pc:picChg chg="add mod">
          <ac:chgData name="Bansari Sanghvi" userId="b700cb6107fb7a86" providerId="LiveId" clId="{A62EC9F1-E4F5-40EC-AF68-C7386E41A4D3}" dt="2021-03-22T21:30:34.145" v="5"/>
          <ac:picMkLst>
            <pc:docMk/>
            <pc:sldMk cId="2729123307" sldId="257"/>
            <ac:picMk id="3" creationId="{74B014AA-B578-4ADB-8D65-2B65A8885DCD}"/>
          </ac:picMkLst>
        </pc:picChg>
        <pc:cxnChg chg="add mod">
          <ac:chgData name="Bansari Sanghvi" userId="b700cb6107fb7a86" providerId="LiveId" clId="{A62EC9F1-E4F5-40EC-AF68-C7386E41A4D3}" dt="2021-03-22T21:33:07.115" v="68"/>
          <ac:cxnSpMkLst>
            <pc:docMk/>
            <pc:sldMk cId="2729123307" sldId="257"/>
            <ac:cxnSpMk id="6" creationId="{AC3CAF12-DE60-4FC8-B3C9-81AABDEF0638}"/>
          </ac:cxnSpMkLst>
        </pc:cxnChg>
      </pc:sldChg>
      <pc:sldChg chg="addSp modSp">
        <pc:chgData name="Bansari Sanghvi" userId="b700cb6107fb7a86" providerId="LiveId" clId="{A62EC9F1-E4F5-40EC-AF68-C7386E41A4D3}" dt="2021-03-22T21:33:08.764" v="69"/>
        <pc:sldMkLst>
          <pc:docMk/>
          <pc:sldMk cId="36071601" sldId="262"/>
        </pc:sldMkLst>
        <pc:spChg chg="add mod">
          <ac:chgData name="Bansari Sanghvi" userId="b700cb6107fb7a86" providerId="LiveId" clId="{A62EC9F1-E4F5-40EC-AF68-C7386E41A4D3}" dt="2021-03-22T21:32:04.242" v="39"/>
          <ac:spMkLst>
            <pc:docMk/>
            <pc:sldMk cId="36071601" sldId="262"/>
            <ac:spMk id="4" creationId="{204752C4-4D56-48F0-8D09-E4194943364A}"/>
          </ac:spMkLst>
        </pc:spChg>
        <pc:picChg chg="add mod">
          <ac:chgData name="Bansari Sanghvi" userId="b700cb6107fb7a86" providerId="LiveId" clId="{A62EC9F1-E4F5-40EC-AF68-C7386E41A4D3}" dt="2021-03-22T21:30:36.341" v="6"/>
          <ac:picMkLst>
            <pc:docMk/>
            <pc:sldMk cId="36071601" sldId="262"/>
            <ac:picMk id="3" creationId="{860FB980-AC5F-4ABB-B3A1-6CB4D3F804E5}"/>
          </ac:picMkLst>
        </pc:picChg>
        <pc:cxnChg chg="add mod">
          <ac:chgData name="Bansari Sanghvi" userId="b700cb6107fb7a86" providerId="LiveId" clId="{A62EC9F1-E4F5-40EC-AF68-C7386E41A4D3}" dt="2021-03-22T21:33:08.764" v="69"/>
          <ac:cxnSpMkLst>
            <pc:docMk/>
            <pc:sldMk cId="36071601" sldId="262"/>
            <ac:cxnSpMk id="6" creationId="{E2BE7A04-05A9-4C1B-A48E-4FE7E79A9A33}"/>
          </ac:cxnSpMkLst>
        </pc:cxnChg>
      </pc:sldChg>
      <pc:sldChg chg="addSp modSp">
        <pc:chgData name="Bansari Sanghvi" userId="b700cb6107fb7a86" providerId="LiveId" clId="{A62EC9F1-E4F5-40EC-AF68-C7386E41A4D3}" dt="2021-03-22T21:33:10.147" v="70"/>
        <pc:sldMkLst>
          <pc:docMk/>
          <pc:sldMk cId="3968774211" sldId="263"/>
        </pc:sldMkLst>
        <pc:spChg chg="add mod">
          <ac:chgData name="Bansari Sanghvi" userId="b700cb6107fb7a86" providerId="LiveId" clId="{A62EC9F1-E4F5-40EC-AF68-C7386E41A4D3}" dt="2021-03-22T21:32:07.220" v="40"/>
          <ac:spMkLst>
            <pc:docMk/>
            <pc:sldMk cId="3968774211" sldId="263"/>
            <ac:spMk id="4" creationId="{B2EF2A0D-55D4-41A5-9E00-D34F2636899C}"/>
          </ac:spMkLst>
        </pc:spChg>
        <pc:picChg chg="add mod">
          <ac:chgData name="Bansari Sanghvi" userId="b700cb6107fb7a86" providerId="LiveId" clId="{A62EC9F1-E4F5-40EC-AF68-C7386E41A4D3}" dt="2021-03-22T21:30:39.080" v="7"/>
          <ac:picMkLst>
            <pc:docMk/>
            <pc:sldMk cId="3968774211" sldId="263"/>
            <ac:picMk id="3" creationId="{7F5F381F-C1E4-4549-8148-827348F190B8}"/>
          </ac:picMkLst>
        </pc:picChg>
        <pc:cxnChg chg="add mod">
          <ac:chgData name="Bansari Sanghvi" userId="b700cb6107fb7a86" providerId="LiveId" clId="{A62EC9F1-E4F5-40EC-AF68-C7386E41A4D3}" dt="2021-03-22T21:33:10.147" v="70"/>
          <ac:cxnSpMkLst>
            <pc:docMk/>
            <pc:sldMk cId="3968774211" sldId="263"/>
            <ac:cxnSpMk id="6" creationId="{B6A3D74D-0E1D-4107-BCC5-A3E8315005A7}"/>
          </ac:cxnSpMkLst>
        </pc:cxnChg>
      </pc:sldChg>
      <pc:sldChg chg="addSp modSp">
        <pc:chgData name="Bansari Sanghvi" userId="b700cb6107fb7a86" providerId="LiveId" clId="{A62EC9F1-E4F5-40EC-AF68-C7386E41A4D3}" dt="2021-03-22T21:33:12.677" v="71"/>
        <pc:sldMkLst>
          <pc:docMk/>
          <pc:sldMk cId="3029372835" sldId="264"/>
        </pc:sldMkLst>
        <pc:spChg chg="add mod">
          <ac:chgData name="Bansari Sanghvi" userId="b700cb6107fb7a86" providerId="LiveId" clId="{A62EC9F1-E4F5-40EC-AF68-C7386E41A4D3}" dt="2021-03-22T21:32:09.463" v="41"/>
          <ac:spMkLst>
            <pc:docMk/>
            <pc:sldMk cId="3029372835" sldId="264"/>
            <ac:spMk id="4" creationId="{5A6A1606-3358-406C-8E60-4515700E5CC7}"/>
          </ac:spMkLst>
        </pc:spChg>
        <pc:picChg chg="add mod">
          <ac:chgData name="Bansari Sanghvi" userId="b700cb6107fb7a86" providerId="LiveId" clId="{A62EC9F1-E4F5-40EC-AF68-C7386E41A4D3}" dt="2021-03-22T21:30:42.311" v="8"/>
          <ac:picMkLst>
            <pc:docMk/>
            <pc:sldMk cId="3029372835" sldId="264"/>
            <ac:picMk id="3" creationId="{2E77E095-8E02-4150-8A54-5E04832ECF06}"/>
          </ac:picMkLst>
        </pc:picChg>
        <pc:cxnChg chg="add mod">
          <ac:chgData name="Bansari Sanghvi" userId="b700cb6107fb7a86" providerId="LiveId" clId="{A62EC9F1-E4F5-40EC-AF68-C7386E41A4D3}" dt="2021-03-22T21:33:12.677" v="71"/>
          <ac:cxnSpMkLst>
            <pc:docMk/>
            <pc:sldMk cId="3029372835" sldId="264"/>
            <ac:cxnSpMk id="6" creationId="{5FC3FFCC-2D14-4BAD-AE03-C73B4FA87900}"/>
          </ac:cxnSpMkLst>
        </pc:cxnChg>
      </pc:sldChg>
      <pc:sldChg chg="addSp modSp">
        <pc:chgData name="Bansari Sanghvi" userId="b700cb6107fb7a86" providerId="LiveId" clId="{A62EC9F1-E4F5-40EC-AF68-C7386E41A4D3}" dt="2021-03-22T21:33:14.768" v="72"/>
        <pc:sldMkLst>
          <pc:docMk/>
          <pc:sldMk cId="549668799" sldId="265"/>
        </pc:sldMkLst>
        <pc:spChg chg="add mod">
          <ac:chgData name="Bansari Sanghvi" userId="b700cb6107fb7a86" providerId="LiveId" clId="{A62EC9F1-E4F5-40EC-AF68-C7386E41A4D3}" dt="2021-03-22T21:32:11.687" v="42"/>
          <ac:spMkLst>
            <pc:docMk/>
            <pc:sldMk cId="549668799" sldId="265"/>
            <ac:spMk id="4" creationId="{5113C55D-C69E-4DD9-A880-6442074A5F63}"/>
          </ac:spMkLst>
        </pc:spChg>
        <pc:picChg chg="add mod">
          <ac:chgData name="Bansari Sanghvi" userId="b700cb6107fb7a86" providerId="LiveId" clId="{A62EC9F1-E4F5-40EC-AF68-C7386E41A4D3}" dt="2021-03-22T21:30:45.238" v="9"/>
          <ac:picMkLst>
            <pc:docMk/>
            <pc:sldMk cId="549668799" sldId="265"/>
            <ac:picMk id="3" creationId="{A2537433-9E8B-425D-B759-B0A31A135D85}"/>
          </ac:picMkLst>
        </pc:picChg>
        <pc:cxnChg chg="add mod">
          <ac:chgData name="Bansari Sanghvi" userId="b700cb6107fb7a86" providerId="LiveId" clId="{A62EC9F1-E4F5-40EC-AF68-C7386E41A4D3}" dt="2021-03-22T21:33:14.768" v="72"/>
          <ac:cxnSpMkLst>
            <pc:docMk/>
            <pc:sldMk cId="549668799" sldId="265"/>
            <ac:cxnSpMk id="6" creationId="{89F6B9AA-7FC1-4645-BEF5-6811E3EB7E38}"/>
          </ac:cxnSpMkLst>
        </pc:cxnChg>
      </pc:sldChg>
      <pc:sldChg chg="addSp modSp">
        <pc:chgData name="Bansari Sanghvi" userId="b700cb6107fb7a86" providerId="LiveId" clId="{A62EC9F1-E4F5-40EC-AF68-C7386E41A4D3}" dt="2021-03-22T21:33:16.413" v="73"/>
        <pc:sldMkLst>
          <pc:docMk/>
          <pc:sldMk cId="1584752041" sldId="266"/>
        </pc:sldMkLst>
        <pc:spChg chg="add mod">
          <ac:chgData name="Bansari Sanghvi" userId="b700cb6107fb7a86" providerId="LiveId" clId="{A62EC9F1-E4F5-40EC-AF68-C7386E41A4D3}" dt="2021-03-22T21:32:13.550" v="43"/>
          <ac:spMkLst>
            <pc:docMk/>
            <pc:sldMk cId="1584752041" sldId="266"/>
            <ac:spMk id="4" creationId="{1D41484D-37CA-4725-A92F-170D7B903781}"/>
          </ac:spMkLst>
        </pc:spChg>
        <pc:picChg chg="add mod">
          <ac:chgData name="Bansari Sanghvi" userId="b700cb6107fb7a86" providerId="LiveId" clId="{A62EC9F1-E4F5-40EC-AF68-C7386E41A4D3}" dt="2021-03-22T21:30:46.989" v="10"/>
          <ac:picMkLst>
            <pc:docMk/>
            <pc:sldMk cId="1584752041" sldId="266"/>
            <ac:picMk id="3" creationId="{37847DBB-9097-4117-A242-C1451BF158A9}"/>
          </ac:picMkLst>
        </pc:picChg>
        <pc:cxnChg chg="add mod">
          <ac:chgData name="Bansari Sanghvi" userId="b700cb6107fb7a86" providerId="LiveId" clId="{A62EC9F1-E4F5-40EC-AF68-C7386E41A4D3}" dt="2021-03-22T21:33:16.413" v="73"/>
          <ac:cxnSpMkLst>
            <pc:docMk/>
            <pc:sldMk cId="1584752041" sldId="266"/>
            <ac:cxnSpMk id="6" creationId="{BDD6350D-BE29-4A8C-AD91-106856E0BD50}"/>
          </ac:cxnSpMkLst>
        </pc:cxnChg>
      </pc:sldChg>
      <pc:sldChg chg="addSp modSp">
        <pc:chgData name="Bansari Sanghvi" userId="b700cb6107fb7a86" providerId="LiveId" clId="{A62EC9F1-E4F5-40EC-AF68-C7386E41A4D3}" dt="2021-03-22T21:33:17.793" v="74"/>
        <pc:sldMkLst>
          <pc:docMk/>
          <pc:sldMk cId="1789238330" sldId="267"/>
        </pc:sldMkLst>
        <pc:spChg chg="add mod">
          <ac:chgData name="Bansari Sanghvi" userId="b700cb6107fb7a86" providerId="LiveId" clId="{A62EC9F1-E4F5-40EC-AF68-C7386E41A4D3}" dt="2021-03-22T21:32:15.259" v="44"/>
          <ac:spMkLst>
            <pc:docMk/>
            <pc:sldMk cId="1789238330" sldId="267"/>
            <ac:spMk id="4" creationId="{BAE44817-4E93-4A5D-8954-DEDC18D34155}"/>
          </ac:spMkLst>
        </pc:spChg>
        <pc:picChg chg="add mod">
          <ac:chgData name="Bansari Sanghvi" userId="b700cb6107fb7a86" providerId="LiveId" clId="{A62EC9F1-E4F5-40EC-AF68-C7386E41A4D3}" dt="2021-03-22T21:30:49.657" v="11"/>
          <ac:picMkLst>
            <pc:docMk/>
            <pc:sldMk cId="1789238330" sldId="267"/>
            <ac:picMk id="3" creationId="{5AAD2EA2-DE57-4A25-809A-F0608DCAD720}"/>
          </ac:picMkLst>
        </pc:picChg>
        <pc:cxnChg chg="add mod">
          <ac:chgData name="Bansari Sanghvi" userId="b700cb6107fb7a86" providerId="LiveId" clId="{A62EC9F1-E4F5-40EC-AF68-C7386E41A4D3}" dt="2021-03-22T21:33:17.793" v="74"/>
          <ac:cxnSpMkLst>
            <pc:docMk/>
            <pc:sldMk cId="1789238330" sldId="267"/>
            <ac:cxnSpMk id="6" creationId="{37D43D56-923B-4CAD-ABB7-6C80AB920A50}"/>
          </ac:cxnSpMkLst>
        </pc:cxnChg>
      </pc:sldChg>
      <pc:sldChg chg="addSp modSp">
        <pc:chgData name="Bansari Sanghvi" userId="b700cb6107fb7a86" providerId="LiveId" clId="{A62EC9F1-E4F5-40EC-AF68-C7386E41A4D3}" dt="2021-03-22T21:33:34.541" v="83"/>
        <pc:sldMkLst>
          <pc:docMk/>
          <pc:sldMk cId="3757745406" sldId="268"/>
        </pc:sldMkLst>
        <pc:spChg chg="add mod">
          <ac:chgData name="Bansari Sanghvi" userId="b700cb6107fb7a86" providerId="LiveId" clId="{A62EC9F1-E4F5-40EC-AF68-C7386E41A4D3}" dt="2021-03-22T21:32:27.961" v="51"/>
          <ac:spMkLst>
            <pc:docMk/>
            <pc:sldMk cId="3757745406" sldId="268"/>
            <ac:spMk id="4" creationId="{DF9B668C-72D1-4F5E-8089-929294799827}"/>
          </ac:spMkLst>
        </pc:spChg>
        <pc:picChg chg="add mod">
          <ac:chgData name="Bansari Sanghvi" userId="b700cb6107fb7a86" providerId="LiveId" clId="{A62EC9F1-E4F5-40EC-AF68-C7386E41A4D3}" dt="2021-03-22T21:31:15.893" v="22"/>
          <ac:picMkLst>
            <pc:docMk/>
            <pc:sldMk cId="3757745406" sldId="268"/>
            <ac:picMk id="3" creationId="{E318342A-14BC-4E47-8E42-324A9CD7816C}"/>
          </ac:picMkLst>
        </pc:picChg>
        <pc:cxnChg chg="add mod">
          <ac:chgData name="Bansari Sanghvi" userId="b700cb6107fb7a86" providerId="LiveId" clId="{A62EC9F1-E4F5-40EC-AF68-C7386E41A4D3}" dt="2021-03-22T21:33:34.541" v="83"/>
          <ac:cxnSpMkLst>
            <pc:docMk/>
            <pc:sldMk cId="3757745406" sldId="268"/>
            <ac:cxnSpMk id="6" creationId="{914CBC83-BDC1-4263-A3E6-A2C2D9C8239B}"/>
          </ac:cxnSpMkLst>
        </pc:cxnChg>
      </pc:sldChg>
      <pc:sldChg chg="addSp modSp">
        <pc:chgData name="Bansari Sanghvi" userId="b700cb6107fb7a86" providerId="LiveId" clId="{A62EC9F1-E4F5-40EC-AF68-C7386E41A4D3}" dt="2021-03-22T21:33:20.863" v="76"/>
        <pc:sldMkLst>
          <pc:docMk/>
          <pc:sldMk cId="3124945764" sldId="269"/>
        </pc:sldMkLst>
        <pc:spChg chg="add mod">
          <ac:chgData name="Bansari Sanghvi" userId="b700cb6107fb7a86" providerId="LiveId" clId="{A62EC9F1-E4F5-40EC-AF68-C7386E41A4D3}" dt="2021-03-22T21:32:18.673" v="46"/>
          <ac:spMkLst>
            <pc:docMk/>
            <pc:sldMk cId="3124945764" sldId="269"/>
            <ac:spMk id="4" creationId="{A3BB0442-4AB4-4579-B226-CE4C5689E559}"/>
          </ac:spMkLst>
        </pc:spChg>
        <pc:picChg chg="add mod">
          <ac:chgData name="Bansari Sanghvi" userId="b700cb6107fb7a86" providerId="LiveId" clId="{A62EC9F1-E4F5-40EC-AF68-C7386E41A4D3}" dt="2021-03-22T21:30:54.337" v="13"/>
          <ac:picMkLst>
            <pc:docMk/>
            <pc:sldMk cId="3124945764" sldId="269"/>
            <ac:picMk id="3" creationId="{7E675268-B049-455F-8564-8A2ECCBE1944}"/>
          </ac:picMkLst>
        </pc:picChg>
        <pc:cxnChg chg="add mod">
          <ac:chgData name="Bansari Sanghvi" userId="b700cb6107fb7a86" providerId="LiveId" clId="{A62EC9F1-E4F5-40EC-AF68-C7386E41A4D3}" dt="2021-03-22T21:33:20.863" v="76"/>
          <ac:cxnSpMkLst>
            <pc:docMk/>
            <pc:sldMk cId="3124945764" sldId="269"/>
            <ac:cxnSpMk id="6" creationId="{036AA9D1-D5C2-4D5D-AEE8-355BBC6E05D4}"/>
          </ac:cxnSpMkLst>
        </pc:cxnChg>
      </pc:sldChg>
      <pc:sldChg chg="addSp modSp">
        <pc:chgData name="Bansari Sanghvi" userId="b700cb6107fb7a86" providerId="LiveId" clId="{A62EC9F1-E4F5-40EC-AF68-C7386E41A4D3}" dt="2021-03-22T21:33:25.565" v="79"/>
        <pc:sldMkLst>
          <pc:docMk/>
          <pc:sldMk cId="1129870199" sldId="270"/>
        </pc:sldMkLst>
        <pc:spChg chg="add mod">
          <ac:chgData name="Bansari Sanghvi" userId="b700cb6107fb7a86" providerId="LiveId" clId="{A62EC9F1-E4F5-40EC-AF68-C7386E41A4D3}" dt="2021-03-22T21:32:24.749" v="49"/>
          <ac:spMkLst>
            <pc:docMk/>
            <pc:sldMk cId="1129870199" sldId="270"/>
            <ac:spMk id="4" creationId="{C3C073E8-4355-4107-98AF-FB6D57431A66}"/>
          </ac:spMkLst>
        </pc:spChg>
        <pc:picChg chg="add mod">
          <ac:chgData name="Bansari Sanghvi" userId="b700cb6107fb7a86" providerId="LiveId" clId="{A62EC9F1-E4F5-40EC-AF68-C7386E41A4D3}" dt="2021-03-22T21:31:00.496" v="16"/>
          <ac:picMkLst>
            <pc:docMk/>
            <pc:sldMk cId="1129870199" sldId="270"/>
            <ac:picMk id="3" creationId="{CAB1EA88-C94C-4EBD-9008-E0513FC9EF0F}"/>
          </ac:picMkLst>
        </pc:picChg>
        <pc:cxnChg chg="add mod">
          <ac:chgData name="Bansari Sanghvi" userId="b700cb6107fb7a86" providerId="LiveId" clId="{A62EC9F1-E4F5-40EC-AF68-C7386E41A4D3}" dt="2021-03-22T21:33:25.565" v="79"/>
          <ac:cxnSpMkLst>
            <pc:docMk/>
            <pc:sldMk cId="1129870199" sldId="270"/>
            <ac:cxnSpMk id="6" creationId="{8ADDD9E1-16F5-4EC0-B1F6-3DADC19BCA89}"/>
          </ac:cxnSpMkLst>
        </pc:cxnChg>
      </pc:sldChg>
      <pc:sldChg chg="addSp modSp">
        <pc:chgData name="Bansari Sanghvi" userId="b700cb6107fb7a86" providerId="LiveId" clId="{A62EC9F1-E4F5-40EC-AF68-C7386E41A4D3}" dt="2021-03-22T21:33:23.943" v="78"/>
        <pc:sldMkLst>
          <pc:docMk/>
          <pc:sldMk cId="3197126817" sldId="271"/>
        </pc:sldMkLst>
        <pc:spChg chg="add mod">
          <ac:chgData name="Bansari Sanghvi" userId="b700cb6107fb7a86" providerId="LiveId" clId="{A62EC9F1-E4F5-40EC-AF68-C7386E41A4D3}" dt="2021-03-22T21:32:22.796" v="48"/>
          <ac:spMkLst>
            <pc:docMk/>
            <pc:sldMk cId="3197126817" sldId="271"/>
            <ac:spMk id="4" creationId="{2ABB4397-EA7B-4DC0-B630-E6F73F9EA0CE}"/>
          </ac:spMkLst>
        </pc:spChg>
        <pc:picChg chg="add mod">
          <ac:chgData name="Bansari Sanghvi" userId="b700cb6107fb7a86" providerId="LiveId" clId="{A62EC9F1-E4F5-40EC-AF68-C7386E41A4D3}" dt="2021-03-22T21:30:58.769" v="15"/>
          <ac:picMkLst>
            <pc:docMk/>
            <pc:sldMk cId="3197126817" sldId="271"/>
            <ac:picMk id="3" creationId="{EB678BD9-0646-462F-8CF1-7F4A7BB70BF9}"/>
          </ac:picMkLst>
        </pc:picChg>
        <pc:cxnChg chg="add mod">
          <ac:chgData name="Bansari Sanghvi" userId="b700cb6107fb7a86" providerId="LiveId" clId="{A62EC9F1-E4F5-40EC-AF68-C7386E41A4D3}" dt="2021-03-22T21:33:23.943" v="78"/>
          <ac:cxnSpMkLst>
            <pc:docMk/>
            <pc:sldMk cId="3197126817" sldId="271"/>
            <ac:cxnSpMk id="6" creationId="{419D7D2D-3075-4EE4-BE4A-A00EE44E16A2}"/>
          </ac:cxnSpMkLst>
        </pc:cxnChg>
      </pc:sldChg>
      <pc:sldChg chg="addSp modSp">
        <pc:chgData name="Bansari Sanghvi" userId="b700cb6107fb7a86" providerId="LiveId" clId="{A62EC9F1-E4F5-40EC-AF68-C7386E41A4D3}" dt="2021-03-22T21:33:22.249" v="77"/>
        <pc:sldMkLst>
          <pc:docMk/>
          <pc:sldMk cId="3851152283" sldId="272"/>
        </pc:sldMkLst>
        <pc:spChg chg="add mod">
          <ac:chgData name="Bansari Sanghvi" userId="b700cb6107fb7a86" providerId="LiveId" clId="{A62EC9F1-E4F5-40EC-AF68-C7386E41A4D3}" dt="2021-03-22T21:32:20.427" v="47"/>
          <ac:spMkLst>
            <pc:docMk/>
            <pc:sldMk cId="3851152283" sldId="272"/>
            <ac:spMk id="4" creationId="{C0FB2D18-5889-4185-A957-CBB8130D2FA7}"/>
          </ac:spMkLst>
        </pc:spChg>
        <pc:picChg chg="add mod">
          <ac:chgData name="Bansari Sanghvi" userId="b700cb6107fb7a86" providerId="LiveId" clId="{A62EC9F1-E4F5-40EC-AF68-C7386E41A4D3}" dt="2021-03-22T21:30:56.310" v="14"/>
          <ac:picMkLst>
            <pc:docMk/>
            <pc:sldMk cId="3851152283" sldId="272"/>
            <ac:picMk id="3" creationId="{00A6AC56-3E76-4DC7-9589-C3EFBAC46193}"/>
          </ac:picMkLst>
        </pc:picChg>
        <pc:cxnChg chg="add mod">
          <ac:chgData name="Bansari Sanghvi" userId="b700cb6107fb7a86" providerId="LiveId" clId="{A62EC9F1-E4F5-40EC-AF68-C7386E41A4D3}" dt="2021-03-22T21:33:22.249" v="77"/>
          <ac:cxnSpMkLst>
            <pc:docMk/>
            <pc:sldMk cId="3851152283" sldId="272"/>
            <ac:cxnSpMk id="6" creationId="{74907103-B3C5-4DCE-BDED-368C1BFEE244}"/>
          </ac:cxnSpMkLst>
        </pc:cxnChg>
      </pc:sldChg>
      <pc:sldChg chg="addSp modSp">
        <pc:chgData name="Bansari Sanghvi" userId="b700cb6107fb7a86" providerId="LiveId" clId="{A62EC9F1-E4F5-40EC-AF68-C7386E41A4D3}" dt="2021-03-22T21:33:19.356" v="75"/>
        <pc:sldMkLst>
          <pc:docMk/>
          <pc:sldMk cId="4241682078" sldId="273"/>
        </pc:sldMkLst>
        <pc:spChg chg="add mod">
          <ac:chgData name="Bansari Sanghvi" userId="b700cb6107fb7a86" providerId="LiveId" clId="{A62EC9F1-E4F5-40EC-AF68-C7386E41A4D3}" dt="2021-03-22T21:32:17.033" v="45"/>
          <ac:spMkLst>
            <pc:docMk/>
            <pc:sldMk cId="4241682078" sldId="273"/>
            <ac:spMk id="4" creationId="{CB06ECA6-DD21-4C4E-B5D2-21E379401D4E}"/>
          </ac:spMkLst>
        </pc:spChg>
        <pc:picChg chg="add mod">
          <ac:chgData name="Bansari Sanghvi" userId="b700cb6107fb7a86" providerId="LiveId" clId="{A62EC9F1-E4F5-40EC-AF68-C7386E41A4D3}" dt="2021-03-22T21:30:51.441" v="12"/>
          <ac:picMkLst>
            <pc:docMk/>
            <pc:sldMk cId="4241682078" sldId="273"/>
            <ac:picMk id="3" creationId="{4AAA48CB-D4E6-4ABE-AE73-781956C16BC2}"/>
          </ac:picMkLst>
        </pc:picChg>
        <pc:cxnChg chg="add mod">
          <ac:chgData name="Bansari Sanghvi" userId="b700cb6107fb7a86" providerId="LiveId" clId="{A62EC9F1-E4F5-40EC-AF68-C7386E41A4D3}" dt="2021-03-22T21:33:19.356" v="75"/>
          <ac:cxnSpMkLst>
            <pc:docMk/>
            <pc:sldMk cId="4241682078" sldId="273"/>
            <ac:cxnSpMk id="6" creationId="{BB92E3D2-8EEB-4073-B274-C238DC3C6344}"/>
          </ac:cxnSpMkLst>
        </pc:cxnChg>
      </pc:sldChg>
      <pc:sldChg chg="addSp modSp">
        <pc:chgData name="Bansari Sanghvi" userId="b700cb6107fb7a86" providerId="LiveId" clId="{A62EC9F1-E4F5-40EC-AF68-C7386E41A4D3}" dt="2021-03-22T21:58:04.026" v="84"/>
        <pc:sldMkLst>
          <pc:docMk/>
          <pc:sldMk cId="3104603531" sldId="274"/>
        </pc:sldMkLst>
        <pc:spChg chg="add mod">
          <ac:chgData name="Bansari Sanghvi" userId="b700cb6107fb7a86" providerId="LiveId" clId="{A62EC9F1-E4F5-40EC-AF68-C7386E41A4D3}" dt="2021-03-22T21:32:29.724" v="52"/>
          <ac:spMkLst>
            <pc:docMk/>
            <pc:sldMk cId="3104603531" sldId="274"/>
            <ac:spMk id="4" creationId="{FE060499-DFBD-4DE4-B53E-53A2114143CE}"/>
          </ac:spMkLst>
        </pc:spChg>
        <pc:picChg chg="add mod">
          <ac:chgData name="Bansari Sanghvi" userId="b700cb6107fb7a86" providerId="LiveId" clId="{A62EC9F1-E4F5-40EC-AF68-C7386E41A4D3}" dt="2021-03-22T21:31:17.848" v="23"/>
          <ac:picMkLst>
            <pc:docMk/>
            <pc:sldMk cId="3104603531" sldId="274"/>
            <ac:picMk id="3" creationId="{55A9AF75-0804-4706-9088-15848F178011}"/>
          </ac:picMkLst>
        </pc:picChg>
        <pc:cxnChg chg="add mod">
          <ac:chgData name="Bansari Sanghvi" userId="b700cb6107fb7a86" providerId="LiveId" clId="{A62EC9F1-E4F5-40EC-AF68-C7386E41A4D3}" dt="2021-03-22T21:58:04.026" v="84"/>
          <ac:cxnSpMkLst>
            <pc:docMk/>
            <pc:sldMk cId="3104603531" sldId="274"/>
            <ac:cxnSpMk id="6" creationId="{73DD73C3-FB4D-4C95-9716-85E56DCB49CC}"/>
          </ac:cxnSpMkLst>
        </pc:cxnChg>
      </pc:sldChg>
      <pc:sldChg chg="addSp modSp">
        <pc:chgData name="Bansari Sanghvi" userId="b700cb6107fb7a86" providerId="LiveId" clId="{A62EC9F1-E4F5-40EC-AF68-C7386E41A4D3}" dt="2021-03-22T21:33:26.859" v="80"/>
        <pc:sldMkLst>
          <pc:docMk/>
          <pc:sldMk cId="1067762193" sldId="275"/>
        </pc:sldMkLst>
        <pc:spChg chg="add mod">
          <ac:chgData name="Bansari Sanghvi" userId="b700cb6107fb7a86" providerId="LiveId" clId="{A62EC9F1-E4F5-40EC-AF68-C7386E41A4D3}" dt="2021-03-22T21:32:26.220" v="50"/>
          <ac:spMkLst>
            <pc:docMk/>
            <pc:sldMk cId="1067762193" sldId="275"/>
            <ac:spMk id="4" creationId="{76ACE0D5-0A18-4D4E-A2AC-63F493A697F6}"/>
          </ac:spMkLst>
        </pc:spChg>
        <pc:picChg chg="add mod">
          <ac:chgData name="Bansari Sanghvi" userId="b700cb6107fb7a86" providerId="LiveId" clId="{A62EC9F1-E4F5-40EC-AF68-C7386E41A4D3}" dt="2021-03-22T21:31:14.026" v="21"/>
          <ac:picMkLst>
            <pc:docMk/>
            <pc:sldMk cId="1067762193" sldId="275"/>
            <ac:picMk id="3" creationId="{554B8129-0AC1-48EE-96CC-F442E0DB14D8}"/>
          </ac:picMkLst>
        </pc:picChg>
        <pc:cxnChg chg="add mod">
          <ac:chgData name="Bansari Sanghvi" userId="b700cb6107fb7a86" providerId="LiveId" clId="{A62EC9F1-E4F5-40EC-AF68-C7386E41A4D3}" dt="2021-03-22T21:33:26.859" v="80"/>
          <ac:cxnSpMkLst>
            <pc:docMk/>
            <pc:sldMk cId="1067762193" sldId="275"/>
            <ac:cxnSpMk id="6" creationId="{BE1244AA-719A-4C24-9295-25DE922CA7A6}"/>
          </ac:cxnSpMkLst>
        </pc:cxnChg>
      </pc:sldChg>
      <pc:sldChg chg="addSp modSp">
        <pc:chgData name="Bansari Sanghvi" userId="b700cb6107fb7a86" providerId="LiveId" clId="{A62EC9F1-E4F5-40EC-AF68-C7386E41A4D3}" dt="2021-03-22T21:58:05.665" v="85"/>
        <pc:sldMkLst>
          <pc:docMk/>
          <pc:sldMk cId="4123454034" sldId="276"/>
        </pc:sldMkLst>
        <pc:spChg chg="add mod">
          <ac:chgData name="Bansari Sanghvi" userId="b700cb6107fb7a86" providerId="LiveId" clId="{A62EC9F1-E4F5-40EC-AF68-C7386E41A4D3}" dt="2021-03-22T21:32:31.578" v="53"/>
          <ac:spMkLst>
            <pc:docMk/>
            <pc:sldMk cId="4123454034" sldId="276"/>
            <ac:spMk id="4" creationId="{A8FF12E1-0B6C-4261-B251-FC224C960F66}"/>
          </ac:spMkLst>
        </pc:spChg>
        <pc:picChg chg="add mod">
          <ac:chgData name="Bansari Sanghvi" userId="b700cb6107fb7a86" providerId="LiveId" clId="{A62EC9F1-E4F5-40EC-AF68-C7386E41A4D3}" dt="2021-03-22T21:31:20.314" v="24"/>
          <ac:picMkLst>
            <pc:docMk/>
            <pc:sldMk cId="4123454034" sldId="276"/>
            <ac:picMk id="3" creationId="{15F9A43B-F704-4474-A468-398BDDDB4C61}"/>
          </ac:picMkLst>
        </pc:picChg>
        <pc:cxnChg chg="add mod">
          <ac:chgData name="Bansari Sanghvi" userId="b700cb6107fb7a86" providerId="LiveId" clId="{A62EC9F1-E4F5-40EC-AF68-C7386E41A4D3}" dt="2021-03-22T21:58:05.665" v="85"/>
          <ac:cxnSpMkLst>
            <pc:docMk/>
            <pc:sldMk cId="4123454034" sldId="276"/>
            <ac:cxnSpMk id="6" creationId="{647A9F31-B545-4E9A-815A-38A658BC83F5}"/>
          </ac:cxnSpMkLst>
        </pc:cxnChg>
      </pc:sldChg>
      <pc:sldChg chg="addSp modSp">
        <pc:chgData name="Bansari Sanghvi" userId="b700cb6107fb7a86" providerId="LiveId" clId="{A62EC9F1-E4F5-40EC-AF68-C7386E41A4D3}" dt="2021-03-22T21:58:07.558" v="86"/>
        <pc:sldMkLst>
          <pc:docMk/>
          <pc:sldMk cId="3226108112" sldId="277"/>
        </pc:sldMkLst>
        <pc:spChg chg="add mod">
          <ac:chgData name="Bansari Sanghvi" userId="b700cb6107fb7a86" providerId="LiveId" clId="{A62EC9F1-E4F5-40EC-AF68-C7386E41A4D3}" dt="2021-03-22T21:32:33.371" v="54"/>
          <ac:spMkLst>
            <pc:docMk/>
            <pc:sldMk cId="3226108112" sldId="277"/>
            <ac:spMk id="4" creationId="{71DE76FC-2EF8-41C6-A785-7B9B74948429}"/>
          </ac:spMkLst>
        </pc:spChg>
        <pc:picChg chg="add mod">
          <ac:chgData name="Bansari Sanghvi" userId="b700cb6107fb7a86" providerId="LiveId" clId="{A62EC9F1-E4F5-40EC-AF68-C7386E41A4D3}" dt="2021-03-22T21:31:21.906" v="25"/>
          <ac:picMkLst>
            <pc:docMk/>
            <pc:sldMk cId="3226108112" sldId="277"/>
            <ac:picMk id="3" creationId="{EF6AD79B-812A-429F-AF22-2DD90DE2095F}"/>
          </ac:picMkLst>
        </pc:picChg>
        <pc:cxnChg chg="add mod">
          <ac:chgData name="Bansari Sanghvi" userId="b700cb6107fb7a86" providerId="LiveId" clId="{A62EC9F1-E4F5-40EC-AF68-C7386E41A4D3}" dt="2021-03-22T21:58:07.558" v="86"/>
          <ac:cxnSpMkLst>
            <pc:docMk/>
            <pc:sldMk cId="3226108112" sldId="277"/>
            <ac:cxnSpMk id="6" creationId="{E53F9C04-0208-430F-BF79-1A21AAE72DDF}"/>
          </ac:cxnSpMkLst>
        </pc:cxnChg>
      </pc:sldChg>
      <pc:sldChg chg="addSp modSp">
        <pc:chgData name="Bansari Sanghvi" userId="b700cb6107fb7a86" providerId="LiveId" clId="{A62EC9F1-E4F5-40EC-AF68-C7386E41A4D3}" dt="2021-03-22T21:58:09.522" v="87"/>
        <pc:sldMkLst>
          <pc:docMk/>
          <pc:sldMk cId="1589265309" sldId="278"/>
        </pc:sldMkLst>
        <pc:spChg chg="add mod">
          <ac:chgData name="Bansari Sanghvi" userId="b700cb6107fb7a86" providerId="LiveId" clId="{A62EC9F1-E4F5-40EC-AF68-C7386E41A4D3}" dt="2021-03-22T21:32:35.030" v="55"/>
          <ac:spMkLst>
            <pc:docMk/>
            <pc:sldMk cId="1589265309" sldId="278"/>
            <ac:spMk id="4" creationId="{519D05DF-D7CA-485E-B751-575E7C10E305}"/>
          </ac:spMkLst>
        </pc:spChg>
        <pc:picChg chg="add mod">
          <ac:chgData name="Bansari Sanghvi" userId="b700cb6107fb7a86" providerId="LiveId" clId="{A62EC9F1-E4F5-40EC-AF68-C7386E41A4D3}" dt="2021-03-22T21:31:23.544" v="26"/>
          <ac:picMkLst>
            <pc:docMk/>
            <pc:sldMk cId="1589265309" sldId="278"/>
            <ac:picMk id="3" creationId="{D5697D99-0C74-462C-9362-CAF85ACDAF59}"/>
          </ac:picMkLst>
        </pc:picChg>
        <pc:cxnChg chg="add mod">
          <ac:chgData name="Bansari Sanghvi" userId="b700cb6107fb7a86" providerId="LiveId" clId="{A62EC9F1-E4F5-40EC-AF68-C7386E41A4D3}" dt="2021-03-22T21:58:09.522" v="87"/>
          <ac:cxnSpMkLst>
            <pc:docMk/>
            <pc:sldMk cId="1589265309" sldId="278"/>
            <ac:cxnSpMk id="6" creationId="{3CEC0030-95BB-43D3-BA8E-B53FF1FA9F24}"/>
          </ac:cxnSpMkLst>
        </pc:cxnChg>
      </pc:sldChg>
      <pc:sldChg chg="addSp modSp">
        <pc:chgData name="Bansari Sanghvi" userId="b700cb6107fb7a86" providerId="LiveId" clId="{A62EC9F1-E4F5-40EC-AF68-C7386E41A4D3}" dt="2021-03-22T21:58:11.613" v="88"/>
        <pc:sldMkLst>
          <pc:docMk/>
          <pc:sldMk cId="3498733936" sldId="279"/>
        </pc:sldMkLst>
        <pc:spChg chg="add mod">
          <ac:chgData name="Bansari Sanghvi" userId="b700cb6107fb7a86" providerId="LiveId" clId="{A62EC9F1-E4F5-40EC-AF68-C7386E41A4D3}" dt="2021-03-22T21:32:36.753" v="56"/>
          <ac:spMkLst>
            <pc:docMk/>
            <pc:sldMk cId="3498733936" sldId="279"/>
            <ac:spMk id="4" creationId="{08573126-7D22-4ED9-AD25-99F04D41F0F1}"/>
          </ac:spMkLst>
        </pc:spChg>
        <pc:picChg chg="add mod">
          <ac:chgData name="Bansari Sanghvi" userId="b700cb6107fb7a86" providerId="LiveId" clId="{A62EC9F1-E4F5-40EC-AF68-C7386E41A4D3}" dt="2021-03-22T21:31:25.911" v="27"/>
          <ac:picMkLst>
            <pc:docMk/>
            <pc:sldMk cId="3498733936" sldId="279"/>
            <ac:picMk id="3" creationId="{A71907C8-E43B-42E2-AE11-F0F52B2374B9}"/>
          </ac:picMkLst>
        </pc:picChg>
        <pc:cxnChg chg="add mod">
          <ac:chgData name="Bansari Sanghvi" userId="b700cb6107fb7a86" providerId="LiveId" clId="{A62EC9F1-E4F5-40EC-AF68-C7386E41A4D3}" dt="2021-03-22T21:58:11.613" v="88"/>
          <ac:cxnSpMkLst>
            <pc:docMk/>
            <pc:sldMk cId="3498733936" sldId="279"/>
            <ac:cxnSpMk id="6" creationId="{E15BA1C8-CABF-4C17-9FA6-62E8C356B925}"/>
          </ac:cxnSpMkLst>
        </pc:cxnChg>
      </pc:sldChg>
      <pc:sldChg chg="addSp modSp">
        <pc:chgData name="Bansari Sanghvi" userId="b700cb6107fb7a86" providerId="LiveId" clId="{A62EC9F1-E4F5-40EC-AF68-C7386E41A4D3}" dt="2021-03-22T21:33:01.595" v="65"/>
        <pc:sldMkLst>
          <pc:docMk/>
          <pc:sldMk cId="2929605471" sldId="280"/>
        </pc:sldMkLst>
        <pc:spChg chg="add mod">
          <ac:chgData name="Bansari Sanghvi" userId="b700cb6107fb7a86" providerId="LiveId" clId="{A62EC9F1-E4F5-40EC-AF68-C7386E41A4D3}" dt="2021-03-22T21:31:51.898" v="35"/>
          <ac:spMkLst>
            <pc:docMk/>
            <pc:sldMk cId="2929605471" sldId="280"/>
            <ac:spMk id="4" creationId="{06523D29-FE9E-4199-BDE3-7DAEBB82F50C}"/>
          </ac:spMkLst>
        </pc:spChg>
        <pc:picChg chg="add mod">
          <ac:chgData name="Bansari Sanghvi" userId="b700cb6107fb7a86" providerId="LiveId" clId="{A62EC9F1-E4F5-40EC-AF68-C7386E41A4D3}" dt="2021-03-22T21:30:29.495" v="3"/>
          <ac:picMkLst>
            <pc:docMk/>
            <pc:sldMk cId="2929605471" sldId="280"/>
            <ac:picMk id="3" creationId="{66BAED7B-8A49-4618-AA6C-90A1F73CDF52}"/>
          </ac:picMkLst>
        </pc:picChg>
        <pc:cxnChg chg="add mod">
          <ac:chgData name="Bansari Sanghvi" userId="b700cb6107fb7a86" providerId="LiveId" clId="{A62EC9F1-E4F5-40EC-AF68-C7386E41A4D3}" dt="2021-03-22T21:33:01.595" v="65"/>
          <ac:cxnSpMkLst>
            <pc:docMk/>
            <pc:sldMk cId="2929605471" sldId="280"/>
            <ac:cxnSpMk id="6" creationId="{A919208F-2CEA-4F09-B6FB-1A711CC8E579}"/>
          </ac:cxnSpMkLst>
        </pc:cxnChg>
      </pc:sldChg>
      <pc:sldChg chg="addSp modSp">
        <pc:chgData name="Bansari Sanghvi" userId="b700cb6107fb7a86" providerId="LiveId" clId="{A62EC9F1-E4F5-40EC-AF68-C7386E41A4D3}" dt="2021-03-22T21:33:00.071" v="64"/>
        <pc:sldMkLst>
          <pc:docMk/>
          <pc:sldMk cId="1827106995" sldId="282"/>
        </pc:sldMkLst>
        <pc:spChg chg="add mod">
          <ac:chgData name="Bansari Sanghvi" userId="b700cb6107fb7a86" providerId="LiveId" clId="{A62EC9F1-E4F5-40EC-AF68-C7386E41A4D3}" dt="2021-03-22T21:31:48.969" v="34"/>
          <ac:spMkLst>
            <pc:docMk/>
            <pc:sldMk cId="1827106995" sldId="282"/>
            <ac:spMk id="4" creationId="{A96BBD72-3CC2-4DB9-B516-844C2672C027}"/>
          </ac:spMkLst>
        </pc:spChg>
        <pc:picChg chg="add mod">
          <ac:chgData name="Bansari Sanghvi" userId="b700cb6107fb7a86" providerId="LiveId" clId="{A62EC9F1-E4F5-40EC-AF68-C7386E41A4D3}" dt="2021-03-22T21:30:27.330" v="2"/>
          <ac:picMkLst>
            <pc:docMk/>
            <pc:sldMk cId="1827106995" sldId="282"/>
            <ac:picMk id="3" creationId="{99482B1D-C095-4007-80B7-9CD2B68E5C6A}"/>
          </ac:picMkLst>
        </pc:picChg>
        <pc:cxnChg chg="add mod">
          <ac:chgData name="Bansari Sanghvi" userId="b700cb6107fb7a86" providerId="LiveId" clId="{A62EC9F1-E4F5-40EC-AF68-C7386E41A4D3}" dt="2021-03-22T21:33:00.071" v="64"/>
          <ac:cxnSpMkLst>
            <pc:docMk/>
            <pc:sldMk cId="1827106995" sldId="282"/>
            <ac:cxnSpMk id="6" creationId="{77FC5E7B-177C-4A6B-94A3-DD0A0A674690}"/>
          </ac:cxnSpMkLst>
        </pc:cxnChg>
      </pc:sldChg>
      <pc:sldChg chg="addSp modSp">
        <pc:chgData name="Bansari Sanghvi" userId="b700cb6107fb7a86" providerId="LiveId" clId="{A62EC9F1-E4F5-40EC-AF68-C7386E41A4D3}" dt="2021-03-22T21:33:04.022" v="66"/>
        <pc:sldMkLst>
          <pc:docMk/>
          <pc:sldMk cId="376251475" sldId="283"/>
        </pc:sldMkLst>
        <pc:spChg chg="add mod">
          <ac:chgData name="Bansari Sanghvi" userId="b700cb6107fb7a86" providerId="LiveId" clId="{A62EC9F1-E4F5-40EC-AF68-C7386E41A4D3}" dt="2021-03-22T21:31:55.803" v="36"/>
          <ac:spMkLst>
            <pc:docMk/>
            <pc:sldMk cId="376251475" sldId="283"/>
            <ac:spMk id="4" creationId="{07FD60A4-CFBD-442C-9E6B-06FCB21B3717}"/>
          </ac:spMkLst>
        </pc:spChg>
        <pc:cxnChg chg="add mod">
          <ac:chgData name="Bansari Sanghvi" userId="b700cb6107fb7a86" providerId="LiveId" clId="{A62EC9F1-E4F5-40EC-AF68-C7386E41A4D3}" dt="2021-03-22T21:33:04.022" v="66"/>
          <ac:cxnSpMkLst>
            <pc:docMk/>
            <pc:sldMk cId="376251475" sldId="283"/>
            <ac:cxnSpMk id="5" creationId="{AD55220B-2338-4B28-A51F-D81B4DA22F69}"/>
          </ac:cxnSpMkLst>
        </pc:cxnChg>
      </pc:sldChg>
      <pc:sldChg chg="addSp modSp">
        <pc:chgData name="Bansari Sanghvi" userId="b700cb6107fb7a86" providerId="LiveId" clId="{A62EC9F1-E4F5-40EC-AF68-C7386E41A4D3}" dt="2021-03-22T21:58:13.138" v="89"/>
        <pc:sldMkLst>
          <pc:docMk/>
          <pc:sldMk cId="1759271718" sldId="284"/>
        </pc:sldMkLst>
        <pc:spChg chg="add mod">
          <ac:chgData name="Bansari Sanghvi" userId="b700cb6107fb7a86" providerId="LiveId" clId="{A62EC9F1-E4F5-40EC-AF68-C7386E41A4D3}" dt="2021-03-22T21:32:38.090" v="57"/>
          <ac:spMkLst>
            <pc:docMk/>
            <pc:sldMk cId="1759271718" sldId="284"/>
            <ac:spMk id="4" creationId="{4C1F4C0A-D3C5-4A77-84BA-D35187AEC7F4}"/>
          </ac:spMkLst>
        </pc:spChg>
        <pc:picChg chg="add mod">
          <ac:chgData name="Bansari Sanghvi" userId="b700cb6107fb7a86" providerId="LiveId" clId="{A62EC9F1-E4F5-40EC-AF68-C7386E41A4D3}" dt="2021-03-22T21:31:27.515" v="28"/>
          <ac:picMkLst>
            <pc:docMk/>
            <pc:sldMk cId="1759271718" sldId="284"/>
            <ac:picMk id="3" creationId="{5C4016D8-7F71-4DB4-9BC9-DB358B0873DD}"/>
          </ac:picMkLst>
        </pc:picChg>
        <pc:cxnChg chg="add mod">
          <ac:chgData name="Bansari Sanghvi" userId="b700cb6107fb7a86" providerId="LiveId" clId="{A62EC9F1-E4F5-40EC-AF68-C7386E41A4D3}" dt="2021-03-22T21:58:13.138" v="89"/>
          <ac:cxnSpMkLst>
            <pc:docMk/>
            <pc:sldMk cId="1759271718" sldId="284"/>
            <ac:cxnSpMk id="6" creationId="{2465A719-43F8-48D5-9387-A197FD3F9CF0}"/>
          </ac:cxnSpMkLst>
        </pc:cxnChg>
      </pc:sldChg>
      <pc:sldChg chg="addSp modSp">
        <pc:chgData name="Bansari Sanghvi" userId="b700cb6107fb7a86" providerId="LiveId" clId="{A62EC9F1-E4F5-40EC-AF68-C7386E41A4D3}" dt="2021-03-22T21:58:17.388" v="91"/>
        <pc:sldMkLst>
          <pc:docMk/>
          <pc:sldMk cId="3230958757" sldId="285"/>
        </pc:sldMkLst>
        <pc:spChg chg="add mod">
          <ac:chgData name="Bansari Sanghvi" userId="b700cb6107fb7a86" providerId="LiveId" clId="{A62EC9F1-E4F5-40EC-AF68-C7386E41A4D3}" dt="2021-03-22T21:32:41.645" v="59"/>
          <ac:spMkLst>
            <pc:docMk/>
            <pc:sldMk cId="3230958757" sldId="285"/>
            <ac:spMk id="4" creationId="{9A8B276C-6616-4B39-9CB9-525470C7B777}"/>
          </ac:spMkLst>
        </pc:spChg>
        <pc:picChg chg="add mod">
          <ac:chgData name="Bansari Sanghvi" userId="b700cb6107fb7a86" providerId="LiveId" clId="{A62EC9F1-E4F5-40EC-AF68-C7386E41A4D3}" dt="2021-03-22T21:31:31.248" v="30"/>
          <ac:picMkLst>
            <pc:docMk/>
            <pc:sldMk cId="3230958757" sldId="285"/>
            <ac:picMk id="3" creationId="{ABECFFA2-FA69-4C1C-90A1-15067C1245FF}"/>
          </ac:picMkLst>
        </pc:picChg>
        <pc:cxnChg chg="add mod">
          <ac:chgData name="Bansari Sanghvi" userId="b700cb6107fb7a86" providerId="LiveId" clId="{A62EC9F1-E4F5-40EC-AF68-C7386E41A4D3}" dt="2021-03-22T21:58:17.388" v="91"/>
          <ac:cxnSpMkLst>
            <pc:docMk/>
            <pc:sldMk cId="3230958757" sldId="285"/>
            <ac:cxnSpMk id="6" creationId="{05D388D2-70CC-4600-B7FC-5DCD285FCFF6}"/>
          </ac:cxnSpMkLst>
        </pc:cxnChg>
      </pc:sldChg>
      <pc:sldChg chg="addSp modSp">
        <pc:chgData name="Bansari Sanghvi" userId="b700cb6107fb7a86" providerId="LiveId" clId="{A62EC9F1-E4F5-40EC-AF68-C7386E41A4D3}" dt="2021-03-22T21:58:15.230" v="90"/>
        <pc:sldMkLst>
          <pc:docMk/>
          <pc:sldMk cId="715856333" sldId="286"/>
        </pc:sldMkLst>
        <pc:spChg chg="add mod">
          <ac:chgData name="Bansari Sanghvi" userId="b700cb6107fb7a86" providerId="LiveId" clId="{A62EC9F1-E4F5-40EC-AF68-C7386E41A4D3}" dt="2021-03-22T21:32:39.194" v="58"/>
          <ac:spMkLst>
            <pc:docMk/>
            <pc:sldMk cId="715856333" sldId="286"/>
            <ac:spMk id="4" creationId="{E3A415AA-D254-480C-AE9F-68C354744DCD}"/>
          </ac:spMkLst>
        </pc:spChg>
        <pc:picChg chg="add mod">
          <ac:chgData name="Bansari Sanghvi" userId="b700cb6107fb7a86" providerId="LiveId" clId="{A62EC9F1-E4F5-40EC-AF68-C7386E41A4D3}" dt="2021-03-22T21:31:29.743" v="29"/>
          <ac:picMkLst>
            <pc:docMk/>
            <pc:sldMk cId="715856333" sldId="286"/>
            <ac:picMk id="3" creationId="{082FD003-57BA-4684-A354-ED340A7E7E5A}"/>
          </ac:picMkLst>
        </pc:picChg>
        <pc:cxnChg chg="add mod">
          <ac:chgData name="Bansari Sanghvi" userId="b700cb6107fb7a86" providerId="LiveId" clId="{A62EC9F1-E4F5-40EC-AF68-C7386E41A4D3}" dt="2021-03-22T21:58:15.230" v="90"/>
          <ac:cxnSpMkLst>
            <pc:docMk/>
            <pc:sldMk cId="715856333" sldId="286"/>
            <ac:cxnSpMk id="6" creationId="{D42A031D-FE59-42CA-9CF7-D1EE1662A369}"/>
          </ac:cxnSpMkLst>
        </pc:cxnChg>
      </pc:sldChg>
      <pc:sldChg chg="addSp modSp">
        <pc:chgData name="Bansari Sanghvi" userId="b700cb6107fb7a86" providerId="LiveId" clId="{A62EC9F1-E4F5-40EC-AF68-C7386E41A4D3}" dt="2021-03-22T21:58:18.718" v="92"/>
        <pc:sldMkLst>
          <pc:docMk/>
          <pc:sldMk cId="3123677923" sldId="287"/>
        </pc:sldMkLst>
        <pc:spChg chg="add mod">
          <ac:chgData name="Bansari Sanghvi" userId="b700cb6107fb7a86" providerId="LiveId" clId="{A62EC9F1-E4F5-40EC-AF68-C7386E41A4D3}" dt="2021-03-22T21:32:42.913" v="60"/>
          <ac:spMkLst>
            <pc:docMk/>
            <pc:sldMk cId="3123677923" sldId="287"/>
            <ac:spMk id="4" creationId="{5A2B09C6-E03F-40CB-AE56-35D7DD91BF43}"/>
          </ac:spMkLst>
        </pc:spChg>
        <pc:picChg chg="add mod">
          <ac:chgData name="Bansari Sanghvi" userId="b700cb6107fb7a86" providerId="LiveId" clId="{A62EC9F1-E4F5-40EC-AF68-C7386E41A4D3}" dt="2021-03-22T21:31:33.271" v="31"/>
          <ac:picMkLst>
            <pc:docMk/>
            <pc:sldMk cId="3123677923" sldId="287"/>
            <ac:picMk id="3" creationId="{09766A38-5576-4B90-882B-009E0FCBC93D}"/>
          </ac:picMkLst>
        </pc:picChg>
        <pc:cxnChg chg="add mod">
          <ac:chgData name="Bansari Sanghvi" userId="b700cb6107fb7a86" providerId="LiveId" clId="{A62EC9F1-E4F5-40EC-AF68-C7386E41A4D3}" dt="2021-03-22T21:58:18.718" v="92"/>
          <ac:cxnSpMkLst>
            <pc:docMk/>
            <pc:sldMk cId="3123677923" sldId="287"/>
            <ac:cxnSpMk id="6" creationId="{80ED0BEF-135B-4B74-999B-B9273FDFEABA}"/>
          </ac:cxnSpMkLst>
        </pc:cxnChg>
      </pc:sldChg>
      <pc:sldChg chg="addSp modSp">
        <pc:chgData name="Bansari Sanghvi" userId="b700cb6107fb7a86" providerId="LiveId" clId="{A62EC9F1-E4F5-40EC-AF68-C7386E41A4D3}" dt="2021-03-22T21:58:20.245" v="93"/>
        <pc:sldMkLst>
          <pc:docMk/>
          <pc:sldMk cId="787996974" sldId="288"/>
        </pc:sldMkLst>
        <pc:spChg chg="add mod">
          <ac:chgData name="Bansari Sanghvi" userId="b700cb6107fb7a86" providerId="LiveId" clId="{A62EC9F1-E4F5-40EC-AF68-C7386E41A4D3}" dt="2021-03-22T21:32:44.333" v="61"/>
          <ac:spMkLst>
            <pc:docMk/>
            <pc:sldMk cId="787996974" sldId="288"/>
            <ac:spMk id="4" creationId="{532E82F1-E56A-4592-B93B-04B73B898634}"/>
          </ac:spMkLst>
        </pc:spChg>
        <pc:picChg chg="add mod">
          <ac:chgData name="Bansari Sanghvi" userId="b700cb6107fb7a86" providerId="LiveId" clId="{A62EC9F1-E4F5-40EC-AF68-C7386E41A4D3}" dt="2021-03-22T21:31:34.708" v="32"/>
          <ac:picMkLst>
            <pc:docMk/>
            <pc:sldMk cId="787996974" sldId="288"/>
            <ac:picMk id="3" creationId="{E534AEBD-3A78-4F3C-ACB2-C58EA092BC0B}"/>
          </ac:picMkLst>
        </pc:picChg>
        <pc:cxnChg chg="add mod">
          <ac:chgData name="Bansari Sanghvi" userId="b700cb6107fb7a86" providerId="LiveId" clId="{A62EC9F1-E4F5-40EC-AF68-C7386E41A4D3}" dt="2021-03-22T21:58:20.245" v="93"/>
          <ac:cxnSpMkLst>
            <pc:docMk/>
            <pc:sldMk cId="787996974" sldId="288"/>
            <ac:cxnSpMk id="6" creationId="{CB2E0625-555C-40B2-972B-1D69AE5EC3EB}"/>
          </ac:cxnSpMkLst>
        </pc:cxnChg>
      </pc:sldChg>
      <pc:sldChg chg="addSp modSp">
        <pc:chgData name="Bansari Sanghvi" userId="b700cb6107fb7a86" providerId="LiveId" clId="{A62EC9F1-E4F5-40EC-AF68-C7386E41A4D3}" dt="2021-03-22T21:58:22.139" v="94"/>
        <pc:sldMkLst>
          <pc:docMk/>
          <pc:sldMk cId="2357288408" sldId="289"/>
        </pc:sldMkLst>
        <pc:spChg chg="add mod">
          <ac:chgData name="Bansari Sanghvi" userId="b700cb6107fb7a86" providerId="LiveId" clId="{A62EC9F1-E4F5-40EC-AF68-C7386E41A4D3}" dt="2021-03-22T21:32:46.063" v="62"/>
          <ac:spMkLst>
            <pc:docMk/>
            <pc:sldMk cId="2357288408" sldId="289"/>
            <ac:spMk id="4" creationId="{106C839F-A0DE-4265-B645-F7A902596324}"/>
          </ac:spMkLst>
        </pc:spChg>
        <pc:picChg chg="add mod">
          <ac:chgData name="Bansari Sanghvi" userId="b700cb6107fb7a86" providerId="LiveId" clId="{A62EC9F1-E4F5-40EC-AF68-C7386E41A4D3}" dt="2021-03-22T21:31:36.641" v="33"/>
          <ac:picMkLst>
            <pc:docMk/>
            <pc:sldMk cId="2357288408" sldId="289"/>
            <ac:picMk id="3" creationId="{11EC8887-63DA-474E-8ACA-26690FF8E21B}"/>
          </ac:picMkLst>
        </pc:picChg>
        <pc:cxnChg chg="add mod">
          <ac:chgData name="Bansari Sanghvi" userId="b700cb6107fb7a86" providerId="LiveId" clId="{A62EC9F1-E4F5-40EC-AF68-C7386E41A4D3}" dt="2021-03-22T21:58:22.139" v="94"/>
          <ac:cxnSpMkLst>
            <pc:docMk/>
            <pc:sldMk cId="2357288408" sldId="289"/>
            <ac:cxnSpMk id="6" creationId="{A877D14C-9EEB-4A42-8833-CB858E8B72F6}"/>
          </ac:cxnSpMkLst>
        </pc:cxnChg>
      </pc:sldChg>
      <pc:sldChg chg="addSp modSp">
        <pc:chgData name="Bansari Sanghvi" userId="b700cb6107fb7a86" providerId="LiveId" clId="{A62EC9F1-E4F5-40EC-AF68-C7386E41A4D3}" dt="2021-03-22T21:32:49.239" v="63"/>
        <pc:sldMkLst>
          <pc:docMk/>
          <pc:sldMk cId="4080109225" sldId="290"/>
        </pc:sldMkLst>
        <pc:spChg chg="add mod">
          <ac:chgData name="Bansari Sanghvi" userId="b700cb6107fb7a86" providerId="LiveId" clId="{A62EC9F1-E4F5-40EC-AF68-C7386E41A4D3}" dt="2021-03-22T21:32:49.239" v="63"/>
          <ac:spMkLst>
            <pc:docMk/>
            <pc:sldMk cId="4080109225" sldId="290"/>
            <ac:spMk id="6" creationId="{F34E3C36-F729-441E-BCD6-F8979450BA86}"/>
          </ac:spMkLst>
        </pc:spChg>
      </pc:sldChg>
      <pc:sldChg chg="new del">
        <pc:chgData name="Bansari Sanghvi" userId="b700cb6107fb7a86" providerId="LiveId" clId="{A62EC9F1-E4F5-40EC-AF68-C7386E41A4D3}" dt="2021-03-22T21:30:23.130" v="1" actId="680"/>
        <pc:sldMkLst>
          <pc:docMk/>
          <pc:sldMk cId="402612673" sldId="291"/>
        </pc:sldMkLst>
      </pc:sldChg>
      <pc:sldChg chg="add del">
        <pc:chgData name="Bansari Sanghvi" userId="b700cb6107fb7a86" providerId="LiveId" clId="{A62EC9F1-E4F5-40EC-AF68-C7386E41A4D3}" dt="2021-03-22T21:31:04.528" v="18"/>
        <pc:sldMkLst>
          <pc:docMk/>
          <pc:sldMk cId="1789301451" sldId="291"/>
        </pc:sldMkLst>
      </pc:sldChg>
      <pc:sldChg chg="add del">
        <pc:chgData name="Bansari Sanghvi" userId="b700cb6107fb7a86" providerId="LiveId" clId="{A62EC9F1-E4F5-40EC-AF68-C7386E41A4D3}" dt="2021-03-22T21:33:29.955" v="82"/>
        <pc:sldMkLst>
          <pc:docMk/>
          <pc:sldMk cId="2479459972" sldId="291"/>
        </pc:sldMkLst>
      </pc:sldChg>
      <pc:sldChg chg="add del">
        <pc:chgData name="Bansari Sanghvi" userId="b700cb6107fb7a86" providerId="LiveId" clId="{A62EC9F1-E4F5-40EC-AF68-C7386E41A4D3}" dt="2021-03-22T21:31:09.394" v="20"/>
        <pc:sldMkLst>
          <pc:docMk/>
          <pc:sldMk cId="3006294681" sldId="29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00FBA-EB00-44DB-9D11-C7EE8BFE3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2FF98-0C1C-4866-977A-C9C95008C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86578-637F-4B48-9DB4-EB2A4EFF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9EC48-A847-4081-8C41-E1D37EC9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EAE13-3B56-4A82-AD60-F9B44D4F4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0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69A49-ECC5-442B-A8B0-7D72DBB6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2604B-46F4-4F32-A44C-C5A0725FE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B9F15-13EE-40F0-849F-B50DB0506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80B1F-2537-45E4-BA34-56A3AA71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59E05-46F8-4A94-AD86-472CA5E3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36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A5628E-057B-43A7-8E7E-F22BCF1C5B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DD77CA-B057-4515-A791-D0BC1E166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81A6A-635E-414E-91B2-24D281D98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2A55-FC61-43D3-9A8F-6AC3B93B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6C9B9-3794-49ED-AE1B-2CC7FE09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17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4A5C-E87B-4D33-A3C0-E774FCCD6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71505-5DDD-4594-BA40-4191773FB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1514B-227A-4AFE-A629-55848FBD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FDC4E-CECD-4B9D-A562-49131C85A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36170-B47F-4E03-B368-B9360D07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75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3E5D8-CEA1-4A0D-81C9-54C264AE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3EC77-6E66-450A-AA7D-A5B1727FB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DAF13-353D-4DF4-98CD-DDC94B091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58EC1-DD04-4D90-9979-E3F24E72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5C34C-846B-436C-82BC-5B57F129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14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B5B2A-4884-4EC7-BD0C-4EF5530AF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BD2FD-FE0D-4134-B4D0-54A7E9EA3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66B12-E750-4CD2-8EBA-9B1996EE4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0A7C-7086-4860-9489-D2B05976D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40074A-499E-4C35-811F-F1B80C9F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3A716-FDBF-4B14-9F4C-729D6D3D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00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C5225-FEFE-4490-B1BC-1E1BEA6BA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ED818-2781-4559-8AA9-51E5A247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679EAC-45A1-4E4D-A8D6-A1D9038EC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E75E57-A237-470F-8AC5-369B4B536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780BE4-2724-42F5-9313-A826F4339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13C392-FA7C-4165-A94B-5F3E3C463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827DF7-A459-4E1A-ABFE-7CB7656ED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498E6E-0E2C-485E-9EE2-9C6F88714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16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F3019-ED90-4174-8300-3E0AF27D9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BB0B2-020F-4EE8-BAE4-3B2DEF243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E21CF9-5EAA-4024-8C9C-CF6D1CA03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00E20-0130-4B00-98DC-5A55AD30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5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6279FF-1AAD-4721-AD22-5022136E3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242D0-1A02-48F9-9ADC-60D2550C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12228-6488-40AE-908D-EF3BF9658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4F4B-0ED4-41D5-B579-4149BD1EF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A8D8C-EAA5-4904-AD07-C99BFE521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42FF5-4AD6-41C5-AA44-51C18EA78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F0867-1A81-4839-8FED-157CD8FD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C6514-E1BC-4CB5-B63B-70FC06AC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5D53B-926C-4919-A5B9-751D953B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42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FE1FE-CD5D-4A81-B073-DF9CDE68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957525-833A-43FA-9A40-CDD05195A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1E543-8E53-4B59-BF40-230C89E9A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37D2F-FDF0-4CA3-BFE6-9D86DBF78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8100F-540F-4C32-AA22-11E35C27D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DBB60-6189-4B20-BAA7-26FCC85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0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24916F-6BC6-4D22-AFCC-C646EAE9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62CF3-5997-4024-8F93-93A209566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0425C-BCA0-424B-A1C3-AB667B7C2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6555-808E-44C7-9FBC-04227F174BA3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63A80-7E96-4DDA-8B7D-3E8D7C00A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03C16-7177-40C3-9EAE-C42DCAEF1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7E50E-2279-4670-A6C8-85E5D9138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1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1.1)*** Define the terms Endothermic, Exothermic and the system.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9482B1D-C095-4007-80B7-9CD2B68E5C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6BBD72-3CC2-4DB9-B516-844C2672C027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7FC5E7B-177C-4A6B-94A3-DD0A0A674690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106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1.3)*** Describe what happens if the temperature increases if the forward reaction is endothermic.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equilibrium will </a:t>
            </a:r>
            <a:r>
              <a:rPr lang="en-GB" u="sng" dirty="0"/>
              <a:t>favour the forward reaction</a:t>
            </a:r>
          </a:p>
          <a:p>
            <a:r>
              <a:rPr lang="en-GB" dirty="0"/>
              <a:t>The equilibrium will </a:t>
            </a:r>
            <a:r>
              <a:rPr lang="en-GB" u="sng" dirty="0"/>
              <a:t>move to the right</a:t>
            </a:r>
          </a:p>
          <a:p>
            <a:r>
              <a:rPr lang="en-GB" dirty="0"/>
              <a:t>This is because the </a:t>
            </a:r>
            <a:r>
              <a:rPr lang="en-GB" u="sng" dirty="0"/>
              <a:t>forward reaction is endothermic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A2537433-9E8B-425D-B759-B0A31A135D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13C55D-C69E-4DD9-A880-6442074A5F63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F6B9AA-7FC1-4645-BEF5-6811E3EB7E38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66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1.4) *** Describe what will happen if the temperature decreases and the forward reaction is endothermic.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7847DBB-9097-4117-A242-C1451BF158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41484D-37CA-4725-A92F-170D7B903781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DD6350D-BE29-4A8C-AD91-106856E0BD50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752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1.4) *** Describe what will happen if the temperature decreases and the forward reaction is endothermic.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equilibrium will </a:t>
            </a:r>
            <a:r>
              <a:rPr lang="en-GB" u="sng" dirty="0"/>
              <a:t>favour the backwards reaction</a:t>
            </a:r>
          </a:p>
          <a:p>
            <a:r>
              <a:rPr lang="en-GB" dirty="0"/>
              <a:t>The equilibrium will </a:t>
            </a:r>
            <a:r>
              <a:rPr lang="en-GB" u="sng" dirty="0"/>
              <a:t>move to the left</a:t>
            </a:r>
          </a:p>
          <a:p>
            <a:r>
              <a:rPr lang="en-GB" dirty="0"/>
              <a:t>This is because the </a:t>
            </a:r>
            <a:r>
              <a:rPr lang="en-GB" u="sng" dirty="0"/>
              <a:t>backward reaction is exothermic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AAD2EA2-DE57-4A25-809A-F0608DCAD7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E44817-4E93-4A5D-8954-DEDC18D34155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D43D56-923B-4CAD-ABB7-6C80AB920A50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238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11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1.7)***Describe what will happen to the position of the equilibrium if the temperature increases and the forward reaction is exothermic.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AAA48CB-D4E6-4ABE-AE73-781956C16B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B06ECA6-DD21-4C4E-B5D2-21E379401D4E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92E3D2-8EEB-4073-B274-C238DC3C6344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682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1.7)***Describe what will happen to the position of the equilibrium if the temperature increases and the forward reaction is exothermic.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equilibrium will favour the backward reaction.</a:t>
            </a:r>
          </a:p>
          <a:p>
            <a:r>
              <a:rPr lang="en-GB" dirty="0"/>
              <a:t>The equilibrium will move to the left.</a:t>
            </a:r>
          </a:p>
          <a:p>
            <a:r>
              <a:rPr lang="en-GB" dirty="0"/>
              <a:t>This is because the forward reaction is exothermic and the backward reaction is endothermic.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7E675268-B049-455F-8564-8A2ECCBE19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BB0442-4AB4-4579-B226-CE4C5689E559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36AA9D1-D5C2-4D5D-AEE8-355BBC6E05D4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945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1.8)***Describe what will happen to the position of the equilibrium if the temperature decreases if the forward reaction is exothermic.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00A6AC56-3E76-4DC7-9589-C3EFBAC461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FB2D18-5889-4185-A957-CBB8130D2FA7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4907103-B3C5-4DCE-BDED-368C1BFEE244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152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1.8)***Describe what will happen to the position of the equilibrium if the temperature decreases if the forward reaction is exothermic.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equilibrium will favour the forward reaction.</a:t>
            </a:r>
          </a:p>
          <a:p>
            <a:r>
              <a:rPr lang="en-GB" dirty="0"/>
              <a:t>The equilibrium will move to the right.</a:t>
            </a:r>
          </a:p>
          <a:p>
            <a:r>
              <a:rPr lang="en-GB" dirty="0"/>
              <a:t>This is because the forward reaction is exothermic.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EB678BD9-0646-462F-8CF1-7F4A7BB70B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BB4397-EA7B-4DC0-B630-E6F73F9EA0CE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9D7D2D-3075-4EE4-BE4A-A00EE44E16A2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126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1.5) *** Describe what will happen to the equilibrium position if the pressure increases in this equation.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 </a:t>
            </a:r>
            <a:r>
              <a:rPr lang="en-GB" b="1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⇌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2NO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(g) </a:t>
            </a:r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AB1EA88-C94C-4EBD-9008-E0513FC9EF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C073E8-4355-4107-98AF-FB6D57431A66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DDD9E1-16F5-4EC0-B1F6-3DADC19BCA89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870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1.5) *** Describe what will happen to the equilibrium position if the pressure increases in this equation.</a:t>
            </a:r>
          </a:p>
          <a:p>
            <a:pPr marL="0" indent="0">
              <a:buNone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 </a:t>
            </a:r>
            <a:r>
              <a:rPr lang="en-GB" b="1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⇌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2NO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(g)</a:t>
            </a:r>
          </a:p>
          <a:p>
            <a:pPr marL="0" indent="0">
              <a:buNone/>
            </a:pPr>
            <a:endParaRPr lang="en-GB" b="1" dirty="0">
              <a:latin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</a:rPr>
              <a:t>The equilibrium </a:t>
            </a:r>
            <a:r>
              <a:rPr lang="en-GB" u="sng" dirty="0">
                <a:latin typeface="Calibri" panose="020F0502020204030204" pitchFamily="34" charset="0"/>
              </a:rPr>
              <a:t>favours the backward reaction</a:t>
            </a:r>
          </a:p>
          <a:p>
            <a:r>
              <a:rPr lang="en-GB" dirty="0">
                <a:latin typeface="Calibri" panose="020F0502020204030204" pitchFamily="34" charset="0"/>
              </a:rPr>
              <a:t>The equilibrium will </a:t>
            </a:r>
            <a:r>
              <a:rPr lang="en-GB" u="sng" dirty="0">
                <a:latin typeface="Calibri" panose="020F0502020204030204" pitchFamily="34" charset="0"/>
              </a:rPr>
              <a:t>move to the left</a:t>
            </a:r>
          </a:p>
          <a:p>
            <a:r>
              <a:rPr lang="en-GB" dirty="0">
                <a:latin typeface="Calibri" panose="020F0502020204030204" pitchFamily="34" charset="0"/>
              </a:rPr>
              <a:t>This is because it has </a:t>
            </a:r>
            <a:r>
              <a:rPr lang="en-GB" u="sng" dirty="0">
                <a:latin typeface="Calibri" panose="020F0502020204030204" pitchFamily="34" charset="0"/>
              </a:rPr>
              <a:t>fewer molecules of gas </a:t>
            </a:r>
            <a:r>
              <a:rPr lang="en-GB" dirty="0">
                <a:latin typeface="Calibri" panose="020F0502020204030204" pitchFamily="34" charset="0"/>
              </a:rPr>
              <a:t>present.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54B8129-0AC1-48EE-96CC-F442E0DB14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ACE0D5-0A18-4D4E-A2AC-63F493A697F6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E1244AA-719A-4C24-9295-25DE922CA7A6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762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1.6)*** Describe what will happen to the equilibrium position if the pressure decreases in this equation.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 </a:t>
            </a:r>
            <a:r>
              <a:rPr lang="en-GB" b="1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⇌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2NO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(g)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E318342A-14BC-4E47-8E42-324A9CD781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9B668C-72D1-4F5E-8089-929294799827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4CBC83-BDC1-4263-A3E6-A2C2D9C8239B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745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1.1)*** Define the terms Endothermic, Exothermic and the system.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Endothermic = takes heat energy from the surroundings (+</a:t>
            </a:r>
            <a:r>
              <a:rPr lang="en-GB" dirty="0">
                <a:sym typeface="Symbol" panose="05050102010706020507" pitchFamily="18" charset="2"/>
              </a:rPr>
              <a:t>H)</a:t>
            </a:r>
          </a:p>
          <a:p>
            <a:r>
              <a:rPr lang="en-GB" dirty="0">
                <a:sym typeface="Symbol" panose="05050102010706020507" pitchFamily="18" charset="2"/>
              </a:rPr>
              <a:t>Exothermic = gives heat energy out to the surroundings (-H)</a:t>
            </a:r>
          </a:p>
          <a:p>
            <a:r>
              <a:rPr lang="en-GB" dirty="0">
                <a:sym typeface="Symbol" panose="05050102010706020507" pitchFamily="18" charset="2"/>
              </a:rPr>
              <a:t>System = all the reactants/chemicals in an equation</a:t>
            </a:r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6BAED7B-8A49-4618-AA6C-90A1F73CDF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523D29-FE9E-4199-BDE3-7DAEBB82F50C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19208F-2CEA-4F09-B6FB-1A711CC8E579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605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1.6)*** Describe what will happen to the equilibrium position if the pressure decreases in this equation.</a:t>
            </a:r>
          </a:p>
          <a:p>
            <a:pPr marL="0" indent="0">
              <a:buNone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 </a:t>
            </a:r>
            <a:r>
              <a:rPr lang="en-GB" b="1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⇌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2NO</a:t>
            </a:r>
            <a:r>
              <a:rPr lang="en-GB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(g)</a:t>
            </a:r>
          </a:p>
          <a:p>
            <a:pPr marL="0" indent="0">
              <a:buNone/>
            </a:pPr>
            <a:endParaRPr lang="en-GB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equilibrium will favour the forward reaction.</a:t>
            </a:r>
          </a:p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equilibrium will move to the right.</a:t>
            </a:r>
          </a:p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is because it has more molecules of gas present.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5A9AF75-0804-4706-9088-15848F1780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060499-DFBD-4DE4-B53E-53A2114143CE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DD73C3-FB4D-4C95-9716-85E56DCB49CC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603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1.7)*** Describe what will happen to the equilibrium position if the concentration of the reactants increases.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15F9A43B-F704-4474-A468-398BDDDB4C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F12E1-0B6C-4261-B251-FC224C960F66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7A9F31-B545-4E9A-815A-38A658BC83F5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454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1.7)*** Describe what will happen to the equilibrium position if the concentration of the reactants increases.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equilibrium will favour the forward reaction.</a:t>
            </a:r>
          </a:p>
          <a:p>
            <a:r>
              <a:rPr lang="en-GB" dirty="0"/>
              <a:t>The equilibrium will move to the right.</a:t>
            </a:r>
          </a:p>
          <a:p>
            <a:r>
              <a:rPr lang="en-GB" dirty="0"/>
              <a:t>This is because the system will counteract the change.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EF6AD79B-812A-429F-AF22-2DD90DE209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DE76FC-2EF8-41C6-A785-7B9B74948429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3F9C04-0208-430F-BF79-1A21AAE72DDF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108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1.8)***Describe what will happen to the position of the </a:t>
            </a:r>
            <a:r>
              <a:rPr lang="en-GB" dirty="0" err="1"/>
              <a:t>equillibrium</a:t>
            </a:r>
            <a:r>
              <a:rPr lang="en-GB" dirty="0"/>
              <a:t> if the concentration of the products increases.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D5697D99-0C74-462C-9362-CAF85ACDAF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9D05DF-D7CA-485E-B751-575E7C10E305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EC0030-95BB-43D3-BA8E-B53FF1FA9F24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265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1.8)***Describe what will happen to the position of the equilibrium if the concentration of the products increases.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equilibrium will favour the backwards reaction.</a:t>
            </a:r>
          </a:p>
          <a:p>
            <a:r>
              <a:rPr lang="en-GB" dirty="0"/>
              <a:t>The equilibrium will move to the left.</a:t>
            </a:r>
          </a:p>
          <a:p>
            <a:r>
              <a:rPr lang="en-GB" dirty="0"/>
              <a:t>This is because the system will counteract with the change.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A71907C8-E43B-42E2-AE11-F0F52B2374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573126-7D22-4ED9-AD25-99F04D41F0F1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5BA1C8-CABF-4C17-9FA6-62E8C356B925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733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1.9)***Describe the effects a catalyst will have on the equilibrium position in a reaction.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C4016D8-7F71-4DB4-9BC9-DB358B0873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1F4C0A-D3C5-4A77-84BA-D35187AEC7F4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465A719-43F8-48D5-9387-A197FD3F9CF0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271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1.9)***Describe the effects a catalyst will have on the equilibrium position in a reaction.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 catalyst will have NO EFFECT on the equilibrium except increase the rate of reaction of the forward and backward reaction.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082FD003-57BA-4684-A354-ED340A7E7E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A415AA-D254-480C-AE9F-68C354744DCD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2A031D-FE59-42CA-9CF7-D1EE1662A369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856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1.10)***What 3 factors don’t affect the value of Kc?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ABECFFA2-FA69-4C1C-90A1-15067C1245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8B276C-6616-4B39-9CB9-525470C7B777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D388D2-70CC-4600-B7FC-5DCD285FCFF6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958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1.10)***What 3 factors don’t affect the value of Kc?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Pressure</a:t>
            </a:r>
          </a:p>
          <a:p>
            <a:r>
              <a:rPr lang="en-GB" dirty="0"/>
              <a:t>Catalysts </a:t>
            </a:r>
          </a:p>
          <a:p>
            <a:r>
              <a:rPr lang="en-GB" dirty="0"/>
              <a:t>Concentration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09766A38-5576-4B90-882B-009E0FCBC9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B09C6-E03F-40CB-AE56-35D7DD91BF43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ED0BEF-135B-4B74-999B-B9273FDFEABA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677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1.11)*** What factor changes the value of Kc in a reaction?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E534AEBD-3A78-4F3C-ACB2-C58EA092BC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2E82F1-E56A-4592-B93B-04B73B898634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B2E0625-555C-40B2-972B-1D69AE5EC3EB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99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060" y="42955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1.2)*** Draw the enthalpy change profile diagrams for an Exothermic and endothermic reaction.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D427BFAF-7F11-4EAE-ACF6-0C42AB7FD5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F82D3F-55BD-46E1-874A-340C048A297E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C8CC0DF-D5EA-4677-9C96-403BFE55EC4D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314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1.11)*** What factor changes the value of Kc in a reaction?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Kc is only affected by temperature.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11EC8887-63DA-474E-8ACA-26690FF8E2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6C839F-A0DE-4265-B645-F7A902596324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77D14C-9EEB-4A42-8833-CB858E8B72F6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2884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482A1F-B2A4-4AAD-89D9-FF3AD0665BAC}"/>
              </a:ext>
            </a:extLst>
          </p:cNvPr>
          <p:cNvCxnSpPr>
            <a:cxnSpLocks/>
          </p:cNvCxnSpPr>
          <p:nvPr/>
        </p:nvCxnSpPr>
        <p:spPr>
          <a:xfrm>
            <a:off x="0" y="5704514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8905C2D-A207-4EEC-A564-52D308062234}"/>
              </a:ext>
            </a:extLst>
          </p:cNvPr>
          <p:cNvSpPr txBox="1"/>
          <p:nvPr/>
        </p:nvSpPr>
        <p:spPr>
          <a:xfrm>
            <a:off x="937471" y="637454"/>
            <a:ext cx="106393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3200" dirty="0"/>
              <a:t>1.11)*** What factor changes the value of Kc in a reaction?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484484-7EA9-455A-8153-28081301D217}"/>
              </a:ext>
            </a:extLst>
          </p:cNvPr>
          <p:cNvSpPr txBox="1"/>
          <p:nvPr/>
        </p:nvSpPr>
        <p:spPr>
          <a:xfrm>
            <a:off x="1266739" y="1730695"/>
            <a:ext cx="9051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Kc is only affected by temperature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9330428F-922F-4F58-86F5-4133D8954E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3181" r="5874" b="38837"/>
          <a:stretch/>
        </p:blipFill>
        <p:spPr>
          <a:xfrm>
            <a:off x="161961" y="5893012"/>
            <a:ext cx="2503170" cy="6550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4E3C36-F729-441E-BCD6-F8979450BA86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4080109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ic 5: Energetics/Thermochemistry - Monique Lowes' IB Blog">
            <a:extLst>
              <a:ext uri="{FF2B5EF4-FFF2-40B4-BE49-F238E27FC236}">
                <a16:creationId xmlns:a16="http://schemas.microsoft.com/office/drawing/2014/main" id="{6AE15C8D-C0AF-44B1-AC45-9EA40A2C4A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456" y="1490138"/>
            <a:ext cx="5795594" cy="356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201F72-9F93-4F30-B035-855DF2B75874}"/>
              </a:ext>
            </a:extLst>
          </p:cNvPr>
          <p:cNvSpPr txBox="1"/>
          <p:nvPr/>
        </p:nvSpPr>
        <p:spPr>
          <a:xfrm>
            <a:off x="396380" y="282723"/>
            <a:ext cx="110881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/>
              <a:t>1.2)*** Draw the enthalpy change profile diagrams for an Exothermic and endothermic reaction.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FD60A4-CFBD-442C-9E6B-06FCB21B3717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55220B-2338-4B28-A51F-D81B4DA22F69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5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6BD4A2-08CF-4D61-895A-110775997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49" y="501650"/>
            <a:ext cx="111347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1.1) </a:t>
            </a:r>
            <a:r>
              <a:rPr lang="en-GB" sz="4000" dirty="0"/>
              <a:t>*** </a:t>
            </a:r>
            <a:r>
              <a:rPr lang="en-GB" sz="3200" dirty="0"/>
              <a:t>Define Dynamic equilibrium and position equilibrium.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B22626C-18A7-4B0D-844C-6DACF1F99F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6B5D67-258F-4E43-B9A9-9E9D60753A52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9E4E44-5B89-4D4C-A41B-7100F130AEFE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70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Dynamic equilibrium = the rate of the forward reaction is equal to the rate of the backwards reaction</a:t>
            </a:r>
          </a:p>
          <a:p>
            <a:r>
              <a:rPr lang="en-GB" dirty="0"/>
              <a:t>Position equilibrium  =</a:t>
            </a:r>
            <a:r>
              <a:rPr lang="en-US" dirty="0"/>
              <a:t>The point in a chemical reaction at which the concentrations of reactants and products are no longer changing</a:t>
            </a:r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74B014AA-B578-4ADB-8D65-2B65A8885D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3AEDDF-72ED-439D-A9D2-219740E923D9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3CAF12-DE60-4FC8-B3C9-81AABDEF0638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123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1.2)***</a:t>
            </a:r>
            <a:r>
              <a:rPr lang="en-GB" sz="3200" dirty="0"/>
              <a:t>Define Le Chantelier's principal and state what 3 factors affect its equilibrium position.</a:t>
            </a:r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860FB980-AC5F-4ABB-B3A1-6CB4D3F804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4752C4-4D56-48F0-8D09-E4194943364A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BE7A04-05A9-4C1B-A48E-4FE7E79A9A33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r>
              <a:rPr lang="en-GB" dirty="0"/>
              <a:t>Le chantelier's principal =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‘when any change is made to the conditions of the equilibrium, the position of the equilibrium will move in the direction to counteract the change’. 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3 factors that affect equilibrium position are:</a:t>
            </a: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1. </a:t>
            </a:r>
            <a:r>
              <a:rPr lang="en-GB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2. </a:t>
            </a: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Pressure</a:t>
            </a:r>
          </a:p>
          <a:p>
            <a:pPr marL="0" indent="0"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3. </a:t>
            </a:r>
            <a:r>
              <a:rPr lang="en-GB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ncentration</a:t>
            </a:r>
            <a:endParaRPr lang="en-GB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7F5F381F-C1E4-4549-8148-827348F190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EF2A0D-55D4-41A5-9E00-D34F2636899C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A3D74D-0E1D-4107-BCC5-A3E8315005A7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77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D42AB-1F04-4974-BBA5-905990B1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30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1.3)*** Describe what happens if the temperature increases if the forward reaction is endothermic.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E77E095-8E02-4150-8A54-5E04832ECF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917" r="4877" b="40463"/>
          <a:stretch/>
        </p:blipFill>
        <p:spPr>
          <a:xfrm>
            <a:off x="125354" y="5838918"/>
            <a:ext cx="2914164" cy="739485"/>
          </a:xfrm>
          <a:prstGeom prst="rect">
            <a:avLst/>
          </a:prstGeom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6A1606-3358-406C-8E60-4515700E5CC7}"/>
              </a:ext>
            </a:extLst>
          </p:cNvPr>
          <p:cNvSpPr txBox="1"/>
          <p:nvPr/>
        </p:nvSpPr>
        <p:spPr>
          <a:xfrm>
            <a:off x="7371610" y="587051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B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elieve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 , </a:t>
            </a:r>
            <a:r>
              <a:rPr lang="en-GB" sz="40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L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earnt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&amp;</a:t>
            </a:r>
            <a:r>
              <a:rPr lang="en-GB" b="1" dirty="0"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 </a:t>
            </a:r>
            <a:r>
              <a:rPr lang="en-GB" sz="3600" b="1" dirty="0">
                <a:solidFill>
                  <a:srgbClr val="3390A2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N</a:t>
            </a:r>
            <a:r>
              <a:rPr lang="en-GB" b="1" dirty="0">
                <a:solidFill>
                  <a:srgbClr val="996FB7"/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ailed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Avenir Next LT Pro" panose="020B0504020202020204" pitchFamily="34" charset="0"/>
              </a:rPr>
              <a:t>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FC3FFCC-2D14-4BAD-AE03-C73B4FA87900}"/>
              </a:ext>
            </a:extLst>
          </p:cNvPr>
          <p:cNvCxnSpPr/>
          <p:nvPr/>
        </p:nvCxnSpPr>
        <p:spPr>
          <a:xfrm>
            <a:off x="0" y="5687736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37283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7EC22213-CAD4-4CEB-AEE9-2F1B546873F6}" vid="{0B6DA6C6-E652-49B3-BCCB-CFED805E56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1736</TotalTime>
  <Words>1143</Words>
  <Application>Microsoft Office PowerPoint</Application>
  <PresentationFormat>Widescreen</PresentationFormat>
  <Paragraphs>121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Avenir Next LT Pro</vt:lpstr>
      <vt:lpstr>Calibri</vt:lpstr>
      <vt:lpstr>Calibri Light</vt:lpstr>
      <vt:lpstr>Cambria Math</vt:lpstr>
      <vt:lpstr>Theme2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Bansari Sanghvi</dc:creator>
  <cp:lastModifiedBy>Bansari Sanghvi</cp:lastModifiedBy>
  <cp:revision>3</cp:revision>
  <dcterms:created xsi:type="dcterms:W3CDTF">2021-03-12T13:46:51Z</dcterms:created>
  <dcterms:modified xsi:type="dcterms:W3CDTF">2021-03-22T21:58:36Z</dcterms:modified>
</cp:coreProperties>
</file>